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9" r:id="rId11"/>
    <p:sldId id="270" r:id="rId12"/>
    <p:sldId id="271" r:id="rId13"/>
    <p:sldId id="264" r:id="rId14"/>
    <p:sldId id="272" r:id="rId15"/>
    <p:sldId id="273" r:id="rId16"/>
    <p:sldId id="274" r:id="rId17"/>
    <p:sldId id="275" r:id="rId18"/>
    <p:sldId id="279" r:id="rId19"/>
    <p:sldId id="276" r:id="rId20"/>
    <p:sldId id="277" r:id="rId21"/>
    <p:sldId id="278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E9EE95-31A1-4F7F-BF3F-0E1B08034CA7}" v="288" dt="2026-02-01T04:08:23.3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62" autoAdjust="0"/>
  </p:normalViewPr>
  <p:slideViewPr>
    <p:cSldViewPr snapToGrid="0">
      <p:cViewPr varScale="1">
        <p:scale>
          <a:sx n="67" d="100"/>
          <a:sy n="67" d="100"/>
        </p:scale>
        <p:origin x="5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y.Harianto" userId="cc3d1ea9-c1c4-4613-9cdd-067399f80c05" providerId="ADAL" clId="{23F1D554-02A3-4386-89D0-41E3C4DC1BDD}"/>
    <pc:docChg chg="undo redo custSel mod addSld delSld modSld modMainMaster">
      <pc:chgData name="Sony.Harianto" userId="cc3d1ea9-c1c4-4613-9cdd-067399f80c05" providerId="ADAL" clId="{23F1D554-02A3-4386-89D0-41E3C4DC1BDD}" dt="2026-02-01T04:14:47.680" v="2509" actId="11"/>
      <pc:docMkLst>
        <pc:docMk/>
      </pc:docMkLst>
      <pc:sldChg chg="addSp delSp modSp new mod">
        <pc:chgData name="Sony.Harianto" userId="cc3d1ea9-c1c4-4613-9cdd-067399f80c05" providerId="ADAL" clId="{23F1D554-02A3-4386-89D0-41E3C4DC1BDD}" dt="2026-01-31T07:09:07.206" v="112" actId="20577"/>
        <pc:sldMkLst>
          <pc:docMk/>
          <pc:sldMk cId="3194896997" sldId="256"/>
        </pc:sldMkLst>
        <pc:spChg chg="del mod">
          <ac:chgData name="Sony.Harianto" userId="cc3d1ea9-c1c4-4613-9cdd-067399f80c05" providerId="ADAL" clId="{23F1D554-02A3-4386-89D0-41E3C4DC1BDD}" dt="2026-01-31T07:06:54.296" v="33" actId="478"/>
          <ac:spMkLst>
            <pc:docMk/>
            <pc:sldMk cId="3194896997" sldId="256"/>
            <ac:spMk id="2" creationId="{76BD7B3A-224C-4C6B-F1D3-018DB03466D0}"/>
          </ac:spMkLst>
        </pc:spChg>
        <pc:spChg chg="del">
          <ac:chgData name="Sony.Harianto" userId="cc3d1ea9-c1c4-4613-9cdd-067399f80c05" providerId="ADAL" clId="{23F1D554-02A3-4386-89D0-41E3C4DC1BDD}" dt="2026-01-31T07:06:54.296" v="33" actId="478"/>
          <ac:spMkLst>
            <pc:docMk/>
            <pc:sldMk cId="3194896997" sldId="256"/>
            <ac:spMk id="3" creationId="{52935402-4A01-51D6-BD0F-11F5788392B4}"/>
          </ac:spMkLst>
        </pc:spChg>
        <pc:spChg chg="add del mod">
          <ac:chgData name="Sony.Harianto" userId="cc3d1ea9-c1c4-4613-9cdd-067399f80c05" providerId="ADAL" clId="{23F1D554-02A3-4386-89D0-41E3C4DC1BDD}" dt="2026-01-31T07:06:59.462" v="39" actId="478"/>
          <ac:spMkLst>
            <pc:docMk/>
            <pc:sldMk cId="3194896997" sldId="256"/>
            <ac:spMk id="5" creationId="{7A51D0E9-D8A0-E932-A68F-1CFD131471C7}"/>
          </ac:spMkLst>
        </pc:spChg>
        <pc:spChg chg="add mod">
          <ac:chgData name="Sony.Harianto" userId="cc3d1ea9-c1c4-4613-9cdd-067399f80c05" providerId="ADAL" clId="{23F1D554-02A3-4386-89D0-41E3C4DC1BDD}" dt="2026-01-31T07:06:57.657" v="38"/>
          <ac:spMkLst>
            <pc:docMk/>
            <pc:sldMk cId="3194896997" sldId="256"/>
            <ac:spMk id="6" creationId="{A9040E5E-410D-B412-00E2-0A835EB19FEC}"/>
          </ac:spMkLst>
        </pc:spChg>
        <pc:spChg chg="add mod">
          <ac:chgData name="Sony.Harianto" userId="cc3d1ea9-c1c4-4613-9cdd-067399f80c05" providerId="ADAL" clId="{23F1D554-02A3-4386-89D0-41E3C4DC1BDD}" dt="2026-01-31T07:06:57.657" v="38"/>
          <ac:spMkLst>
            <pc:docMk/>
            <pc:sldMk cId="3194896997" sldId="256"/>
            <ac:spMk id="7" creationId="{CB30DC5A-57F6-E5E4-1D47-D864D37B3BB6}"/>
          </ac:spMkLst>
        </pc:spChg>
        <pc:spChg chg="add mod">
          <ac:chgData name="Sony.Harianto" userId="cc3d1ea9-c1c4-4613-9cdd-067399f80c05" providerId="ADAL" clId="{23F1D554-02A3-4386-89D0-41E3C4DC1BDD}" dt="2026-01-31T07:06:55.697" v="34"/>
          <ac:spMkLst>
            <pc:docMk/>
            <pc:sldMk cId="3194896997" sldId="256"/>
            <ac:spMk id="8" creationId="{3A83B46B-49B0-8B33-0284-9BF7BCFAEAA2}"/>
          </ac:spMkLst>
        </pc:spChg>
        <pc:spChg chg="add mod">
          <ac:chgData name="Sony.Harianto" userId="cc3d1ea9-c1c4-4613-9cdd-067399f80c05" providerId="ADAL" clId="{23F1D554-02A3-4386-89D0-41E3C4DC1BDD}" dt="2026-01-31T07:08:48.367" v="83" actId="14100"/>
          <ac:spMkLst>
            <pc:docMk/>
            <pc:sldMk cId="3194896997" sldId="256"/>
            <ac:spMk id="11" creationId="{26F429A1-F58F-90CF-8307-1E895CA2B5B7}"/>
          </ac:spMkLst>
        </pc:spChg>
        <pc:spChg chg="add mod">
          <ac:chgData name="Sony.Harianto" userId="cc3d1ea9-c1c4-4613-9cdd-067399f80c05" providerId="ADAL" clId="{23F1D554-02A3-4386-89D0-41E3C4DC1BDD}" dt="2026-01-31T07:09:07.206" v="112" actId="20577"/>
          <ac:spMkLst>
            <pc:docMk/>
            <pc:sldMk cId="3194896997" sldId="256"/>
            <ac:spMk id="12" creationId="{5CC03DD7-9348-B5E1-E1A4-2561EFFE5E2F}"/>
          </ac:spMkLst>
        </pc:spChg>
        <pc:spChg chg="add del mod">
          <ac:chgData name="Sony.Harianto" userId="cc3d1ea9-c1c4-4613-9cdd-067399f80c05" providerId="ADAL" clId="{23F1D554-02A3-4386-89D0-41E3C4DC1BDD}" dt="2026-01-31T07:08:15.335" v="74" actId="478"/>
          <ac:spMkLst>
            <pc:docMk/>
            <pc:sldMk cId="3194896997" sldId="256"/>
            <ac:spMk id="13" creationId="{80A24BC2-86A7-5BAE-B68D-56D458866191}"/>
          </ac:spMkLst>
        </pc:spChg>
        <pc:spChg chg="add mod">
          <ac:chgData name="Sony.Harianto" userId="cc3d1ea9-c1c4-4613-9cdd-067399f80c05" providerId="ADAL" clId="{23F1D554-02A3-4386-89D0-41E3C4DC1BDD}" dt="2026-01-31T07:07:43.343" v="49"/>
          <ac:spMkLst>
            <pc:docMk/>
            <pc:sldMk cId="3194896997" sldId="256"/>
            <ac:spMk id="16" creationId="{48EFAE57-FF73-A771-C440-AB8A1AB4F233}"/>
          </ac:spMkLst>
        </pc:spChg>
        <pc:spChg chg="add mod">
          <ac:chgData name="Sony.Harianto" userId="cc3d1ea9-c1c4-4613-9cdd-067399f80c05" providerId="ADAL" clId="{23F1D554-02A3-4386-89D0-41E3C4DC1BDD}" dt="2026-01-31T07:07:49.489" v="52" actId="1076"/>
          <ac:spMkLst>
            <pc:docMk/>
            <pc:sldMk cId="3194896997" sldId="256"/>
            <ac:spMk id="17" creationId="{454868FF-42C8-1A41-3902-8E6AA9A656A1}"/>
          </ac:spMkLst>
        </pc:spChg>
        <pc:spChg chg="add mod">
          <ac:chgData name="Sony.Harianto" userId="cc3d1ea9-c1c4-4613-9cdd-067399f80c05" providerId="ADAL" clId="{23F1D554-02A3-4386-89D0-41E3C4DC1BDD}" dt="2026-01-31T07:08:50.760" v="84" actId="14100"/>
          <ac:spMkLst>
            <pc:docMk/>
            <pc:sldMk cId="3194896997" sldId="256"/>
            <ac:spMk id="19" creationId="{AB4FB91B-0F7D-1580-5163-ACC502AF090B}"/>
          </ac:spMkLst>
        </pc:spChg>
        <pc:spChg chg="add mod">
          <ac:chgData name="Sony.Harianto" userId="cc3d1ea9-c1c4-4613-9cdd-067399f80c05" providerId="ADAL" clId="{23F1D554-02A3-4386-89D0-41E3C4DC1BDD}" dt="2026-01-31T07:08:20.141" v="76"/>
          <ac:spMkLst>
            <pc:docMk/>
            <pc:sldMk cId="3194896997" sldId="256"/>
            <ac:spMk id="20" creationId="{85AB66D7-A760-6008-4AF6-43308916630A}"/>
          </ac:spMkLst>
        </pc:spChg>
        <pc:spChg chg="add mod">
          <ac:chgData name="Sony.Harianto" userId="cc3d1ea9-c1c4-4613-9cdd-067399f80c05" providerId="ADAL" clId="{23F1D554-02A3-4386-89D0-41E3C4DC1BDD}" dt="2026-01-31T07:08:20.141" v="76"/>
          <ac:spMkLst>
            <pc:docMk/>
            <pc:sldMk cId="3194896997" sldId="256"/>
            <ac:spMk id="21" creationId="{4CB7B94B-EF56-436F-7F48-031C439BA861}"/>
          </ac:spMkLst>
        </pc:spChg>
        <pc:spChg chg="mod">
          <ac:chgData name="Sony.Harianto" userId="cc3d1ea9-c1c4-4613-9cdd-067399f80c05" providerId="ADAL" clId="{23F1D554-02A3-4386-89D0-41E3C4DC1BDD}" dt="2026-01-31T07:08:26.909" v="77"/>
          <ac:spMkLst>
            <pc:docMk/>
            <pc:sldMk cId="3194896997" sldId="256"/>
            <ac:spMk id="23" creationId="{76395847-D771-36D0-3E7F-B4198693F21D}"/>
          </ac:spMkLst>
        </pc:spChg>
        <pc:spChg chg="mod">
          <ac:chgData name="Sony.Harianto" userId="cc3d1ea9-c1c4-4613-9cdd-067399f80c05" providerId="ADAL" clId="{23F1D554-02A3-4386-89D0-41E3C4DC1BDD}" dt="2026-01-31T07:08:26.909" v="77"/>
          <ac:spMkLst>
            <pc:docMk/>
            <pc:sldMk cId="3194896997" sldId="256"/>
            <ac:spMk id="24" creationId="{E1F26DD4-447F-3D5D-C8C0-A3858C8419D8}"/>
          </ac:spMkLst>
        </pc:spChg>
        <pc:grpChg chg="add mod">
          <ac:chgData name="Sony.Harianto" userId="cc3d1ea9-c1c4-4613-9cdd-067399f80c05" providerId="ADAL" clId="{23F1D554-02A3-4386-89D0-41E3C4DC1BDD}" dt="2026-01-31T07:08:26.909" v="77"/>
          <ac:grpSpMkLst>
            <pc:docMk/>
            <pc:sldMk cId="3194896997" sldId="256"/>
            <ac:grpSpMk id="22" creationId="{3B94301C-7F18-C2EF-2A96-02D2EE1332D8}"/>
          </ac:grpSpMkLst>
        </pc:grpChg>
        <pc:picChg chg="add mod">
          <ac:chgData name="Sony.Harianto" userId="cc3d1ea9-c1c4-4613-9cdd-067399f80c05" providerId="ADAL" clId="{23F1D554-02A3-4386-89D0-41E3C4DC1BDD}" dt="2026-01-31T07:06:55.697" v="34"/>
          <ac:picMkLst>
            <pc:docMk/>
            <pc:sldMk cId="3194896997" sldId="256"/>
            <ac:picMk id="9" creationId="{A6ED17B1-AF48-03E6-BAA2-38D9BA423ACA}"/>
          </ac:picMkLst>
        </pc:picChg>
        <pc:picChg chg="add mod">
          <ac:chgData name="Sony.Harianto" userId="cc3d1ea9-c1c4-4613-9cdd-067399f80c05" providerId="ADAL" clId="{23F1D554-02A3-4386-89D0-41E3C4DC1BDD}" dt="2026-01-31T07:06:55.697" v="34"/>
          <ac:picMkLst>
            <pc:docMk/>
            <pc:sldMk cId="3194896997" sldId="256"/>
            <ac:picMk id="10" creationId="{274D93A6-F42F-4FF7-7DA8-463998AD89B3}"/>
          </ac:picMkLst>
        </pc:picChg>
        <pc:picChg chg="add del mod">
          <ac:chgData name="Sony.Harianto" userId="cc3d1ea9-c1c4-4613-9cdd-067399f80c05" providerId="ADAL" clId="{23F1D554-02A3-4386-89D0-41E3C4DC1BDD}" dt="2026-01-31T07:08:16.667" v="75" actId="478"/>
          <ac:picMkLst>
            <pc:docMk/>
            <pc:sldMk cId="3194896997" sldId="256"/>
            <ac:picMk id="14" creationId="{546F3291-4675-83E6-08CD-B7740847BDA5}"/>
          </ac:picMkLst>
        </pc:picChg>
        <pc:picChg chg="add del mod">
          <ac:chgData name="Sony.Harianto" userId="cc3d1ea9-c1c4-4613-9cdd-067399f80c05" providerId="ADAL" clId="{23F1D554-02A3-4386-89D0-41E3C4DC1BDD}" dt="2026-01-31T07:08:14.713" v="73" actId="478"/>
          <ac:picMkLst>
            <pc:docMk/>
            <pc:sldMk cId="3194896997" sldId="256"/>
            <ac:picMk id="15" creationId="{6D59072F-895F-C58D-0B5E-6BD6950D6D8B}"/>
          </ac:picMkLst>
        </pc:picChg>
        <pc:picChg chg="add mod">
          <ac:chgData name="Sony.Harianto" userId="cc3d1ea9-c1c4-4613-9cdd-067399f80c05" providerId="ADAL" clId="{23F1D554-02A3-4386-89D0-41E3C4DC1BDD}" dt="2026-01-31T07:08:45.621" v="82" actId="1076"/>
          <ac:picMkLst>
            <pc:docMk/>
            <pc:sldMk cId="3194896997" sldId="256"/>
            <ac:picMk id="25" creationId="{1EA1CC0D-47A6-E579-4FE5-C59F4F66CD21}"/>
          </ac:picMkLst>
        </pc:picChg>
      </pc:sldChg>
      <pc:sldChg chg="addSp delSp modSp new mod modNotesTx">
        <pc:chgData name="Sony.Harianto" userId="cc3d1ea9-c1c4-4613-9cdd-067399f80c05" providerId="ADAL" clId="{23F1D554-02A3-4386-89D0-41E3C4DC1BDD}" dt="2026-01-31T07:48:36.821" v="329" actId="478"/>
        <pc:sldMkLst>
          <pc:docMk/>
          <pc:sldMk cId="1804034024" sldId="257"/>
        </pc:sldMkLst>
        <pc:spChg chg="del">
          <ac:chgData name="Sony.Harianto" userId="cc3d1ea9-c1c4-4613-9cdd-067399f80c05" providerId="ADAL" clId="{23F1D554-02A3-4386-89D0-41E3C4DC1BDD}" dt="2026-01-31T07:09:47.903" v="114" actId="478"/>
          <ac:spMkLst>
            <pc:docMk/>
            <pc:sldMk cId="1804034024" sldId="257"/>
            <ac:spMk id="2" creationId="{C191C842-D0D0-9612-F5E0-47940FE9F17A}"/>
          </ac:spMkLst>
        </pc:spChg>
        <pc:spChg chg="del">
          <ac:chgData name="Sony.Harianto" userId="cc3d1ea9-c1c4-4613-9cdd-067399f80c05" providerId="ADAL" clId="{23F1D554-02A3-4386-89D0-41E3C4DC1BDD}" dt="2026-01-31T07:09:55.556" v="115" actId="478"/>
          <ac:spMkLst>
            <pc:docMk/>
            <pc:sldMk cId="1804034024" sldId="257"/>
            <ac:spMk id="3" creationId="{B62C6929-7B5B-4BC5-8BFA-715C7452FA24}"/>
          </ac:spMkLst>
        </pc:spChg>
        <pc:spChg chg="add mod">
          <ac:chgData name="Sony.Harianto" userId="cc3d1ea9-c1c4-4613-9cdd-067399f80c05" providerId="ADAL" clId="{23F1D554-02A3-4386-89D0-41E3C4DC1BDD}" dt="2026-01-31T07:24:59.182" v="168" actId="20577"/>
          <ac:spMkLst>
            <pc:docMk/>
            <pc:sldMk cId="1804034024" sldId="257"/>
            <ac:spMk id="4" creationId="{31AF660D-2A30-1899-5990-29A252CDAE46}"/>
          </ac:spMkLst>
        </pc:spChg>
        <pc:spChg chg="add">
          <ac:chgData name="Sony.Harianto" userId="cc3d1ea9-c1c4-4613-9cdd-067399f80c05" providerId="ADAL" clId="{23F1D554-02A3-4386-89D0-41E3C4DC1BDD}" dt="2026-01-31T07:23:59.253" v="137"/>
          <ac:spMkLst>
            <pc:docMk/>
            <pc:sldMk cId="1804034024" sldId="257"/>
            <ac:spMk id="5" creationId="{39BECF16-E3C1-ADA1-1BC9-0F70FA7C787F}"/>
          </ac:spMkLst>
        </pc:spChg>
        <pc:spChg chg="add">
          <ac:chgData name="Sony.Harianto" userId="cc3d1ea9-c1c4-4613-9cdd-067399f80c05" providerId="ADAL" clId="{23F1D554-02A3-4386-89D0-41E3C4DC1BDD}" dt="2026-01-31T07:24:01.969" v="138"/>
          <ac:spMkLst>
            <pc:docMk/>
            <pc:sldMk cId="1804034024" sldId="257"/>
            <ac:spMk id="6" creationId="{92332C64-7925-BBE3-44C8-B77B5F2C16F4}"/>
          </ac:spMkLst>
        </pc:spChg>
        <pc:spChg chg="add mod">
          <ac:chgData name="Sony.Harianto" userId="cc3d1ea9-c1c4-4613-9cdd-067399f80c05" providerId="ADAL" clId="{23F1D554-02A3-4386-89D0-41E3C4DC1BDD}" dt="2026-01-31T07:41:54.835" v="246" actId="21"/>
          <ac:spMkLst>
            <pc:docMk/>
            <pc:sldMk cId="1804034024" sldId="257"/>
            <ac:spMk id="7" creationId="{B9674B18-4AD4-B9F7-EF55-EC143EB9EA9E}"/>
          </ac:spMkLst>
        </pc:spChg>
        <pc:spChg chg="add del mod">
          <ac:chgData name="Sony.Harianto" userId="cc3d1ea9-c1c4-4613-9cdd-067399f80c05" providerId="ADAL" clId="{23F1D554-02A3-4386-89D0-41E3C4DC1BDD}" dt="2026-01-31T07:24:31.888" v="148"/>
          <ac:spMkLst>
            <pc:docMk/>
            <pc:sldMk cId="1804034024" sldId="257"/>
            <ac:spMk id="8" creationId="{5C6A3F5D-582A-5F14-451A-9E8F4F623F2E}"/>
          </ac:spMkLst>
        </pc:spChg>
        <pc:spChg chg="add del mod">
          <ac:chgData name="Sony.Harianto" userId="cc3d1ea9-c1c4-4613-9cdd-067399f80c05" providerId="ADAL" clId="{23F1D554-02A3-4386-89D0-41E3C4DC1BDD}" dt="2026-01-31T07:41:29.430" v="238" actId="478"/>
          <ac:spMkLst>
            <pc:docMk/>
            <pc:sldMk cId="1804034024" sldId="257"/>
            <ac:spMk id="9" creationId="{3B89F837-B9D5-7098-AA9B-20B56E85DDF9}"/>
          </ac:spMkLst>
        </pc:spChg>
        <pc:spChg chg="add del mod">
          <ac:chgData name="Sony.Harianto" userId="cc3d1ea9-c1c4-4613-9cdd-067399f80c05" providerId="ADAL" clId="{23F1D554-02A3-4386-89D0-41E3C4DC1BDD}" dt="2026-01-31T07:41:29.430" v="238" actId="478"/>
          <ac:spMkLst>
            <pc:docMk/>
            <pc:sldMk cId="1804034024" sldId="257"/>
            <ac:spMk id="10" creationId="{296EF22B-3626-C561-25E7-704C7438A2F1}"/>
          </ac:spMkLst>
        </pc:spChg>
        <pc:spChg chg="add mod">
          <ac:chgData name="Sony.Harianto" userId="cc3d1ea9-c1c4-4613-9cdd-067399f80c05" providerId="ADAL" clId="{23F1D554-02A3-4386-89D0-41E3C4DC1BDD}" dt="2026-01-31T07:43:16.107" v="266" actId="1076"/>
          <ac:spMkLst>
            <pc:docMk/>
            <pc:sldMk cId="1804034024" sldId="257"/>
            <ac:spMk id="11" creationId="{4672EF32-D5C1-FC9D-6BC6-7856E61B018C}"/>
          </ac:spMkLst>
        </pc:spChg>
        <pc:spChg chg="add mod">
          <ac:chgData name="Sony.Harianto" userId="cc3d1ea9-c1c4-4613-9cdd-067399f80c05" providerId="ADAL" clId="{23F1D554-02A3-4386-89D0-41E3C4DC1BDD}" dt="2026-01-31T07:43:16.107" v="266" actId="1076"/>
          <ac:spMkLst>
            <pc:docMk/>
            <pc:sldMk cId="1804034024" sldId="257"/>
            <ac:spMk id="12" creationId="{FF79A5B1-2E68-4ED5-BA9A-FECE57780BA5}"/>
          </ac:spMkLst>
        </pc:spChg>
        <pc:spChg chg="add mod">
          <ac:chgData name="Sony.Harianto" userId="cc3d1ea9-c1c4-4613-9cdd-067399f80c05" providerId="ADAL" clId="{23F1D554-02A3-4386-89D0-41E3C4DC1BDD}" dt="2026-01-31T07:43:16.107" v="266" actId="1076"/>
          <ac:spMkLst>
            <pc:docMk/>
            <pc:sldMk cId="1804034024" sldId="257"/>
            <ac:spMk id="13" creationId="{80C56AE4-2B20-19B1-9FA6-BD0DB1A59301}"/>
          </ac:spMkLst>
        </pc:spChg>
        <pc:spChg chg="mod">
          <ac:chgData name="Sony.Harianto" userId="cc3d1ea9-c1c4-4613-9cdd-067399f80c05" providerId="ADAL" clId="{23F1D554-02A3-4386-89D0-41E3C4DC1BDD}" dt="2026-01-31T07:43:16.107" v="266" actId="1076"/>
          <ac:spMkLst>
            <pc:docMk/>
            <pc:sldMk cId="1804034024" sldId="257"/>
            <ac:spMk id="14" creationId="{EDE1D678-C0E2-8988-51C8-891282B24812}"/>
          </ac:spMkLst>
        </pc:spChg>
        <pc:spChg chg="mod">
          <ac:chgData name="Sony.Harianto" userId="cc3d1ea9-c1c4-4613-9cdd-067399f80c05" providerId="ADAL" clId="{23F1D554-02A3-4386-89D0-41E3C4DC1BDD}" dt="2026-01-31T07:41:30.804" v="239"/>
          <ac:spMkLst>
            <pc:docMk/>
            <pc:sldMk cId="1804034024" sldId="257"/>
            <ac:spMk id="16" creationId="{891985DB-3944-B68E-435E-89C4F3984B39}"/>
          </ac:spMkLst>
        </pc:spChg>
        <pc:spChg chg="mod">
          <ac:chgData name="Sony.Harianto" userId="cc3d1ea9-c1c4-4613-9cdd-067399f80c05" providerId="ADAL" clId="{23F1D554-02A3-4386-89D0-41E3C4DC1BDD}" dt="2026-01-31T07:41:30.804" v="239"/>
          <ac:spMkLst>
            <pc:docMk/>
            <pc:sldMk cId="1804034024" sldId="257"/>
            <ac:spMk id="25" creationId="{06C6130D-ADF4-8EB5-E6AC-92648D4DD97C}"/>
          </ac:spMkLst>
        </pc:spChg>
        <pc:spChg chg="add mod">
          <ac:chgData name="Sony.Harianto" userId="cc3d1ea9-c1c4-4613-9cdd-067399f80c05" providerId="ADAL" clId="{23F1D554-02A3-4386-89D0-41E3C4DC1BDD}" dt="2026-01-31T07:48:17.123" v="313" actId="1076"/>
          <ac:spMkLst>
            <pc:docMk/>
            <pc:sldMk cId="1804034024" sldId="257"/>
            <ac:spMk id="27" creationId="{ECCBA13B-BEC4-BBE8-8F08-45715FED7B70}"/>
          </ac:spMkLst>
        </pc:spChg>
        <pc:spChg chg="add mod">
          <ac:chgData name="Sony.Harianto" userId="cc3d1ea9-c1c4-4613-9cdd-067399f80c05" providerId="ADAL" clId="{23F1D554-02A3-4386-89D0-41E3C4DC1BDD}" dt="2026-01-31T07:48:17.123" v="313" actId="1076"/>
          <ac:spMkLst>
            <pc:docMk/>
            <pc:sldMk cId="1804034024" sldId="257"/>
            <ac:spMk id="28" creationId="{E33D1DF5-0960-0A06-13EB-D86D61723066}"/>
          </ac:spMkLst>
        </pc:spChg>
        <pc:spChg chg="mod">
          <ac:chgData name="Sony.Harianto" userId="cc3d1ea9-c1c4-4613-9cdd-067399f80c05" providerId="ADAL" clId="{23F1D554-02A3-4386-89D0-41E3C4DC1BDD}" dt="2026-01-31T07:48:17.123" v="313" actId="1076"/>
          <ac:spMkLst>
            <pc:docMk/>
            <pc:sldMk cId="1804034024" sldId="257"/>
            <ac:spMk id="29" creationId="{F6C7917C-45B8-2389-3E32-0B0327F3C4BA}"/>
          </ac:spMkLst>
        </pc:spChg>
        <pc:spChg chg="mod">
          <ac:chgData name="Sony.Harianto" userId="cc3d1ea9-c1c4-4613-9cdd-067399f80c05" providerId="ADAL" clId="{23F1D554-02A3-4386-89D0-41E3C4DC1BDD}" dt="2026-01-31T07:48:27.612" v="328" actId="14100"/>
          <ac:spMkLst>
            <pc:docMk/>
            <pc:sldMk cId="1804034024" sldId="257"/>
            <ac:spMk id="30" creationId="{8630014E-4078-09CE-EDC1-541F03B44551}"/>
          </ac:spMkLst>
        </pc:spChg>
        <pc:spChg chg="add mod">
          <ac:chgData name="Sony.Harianto" userId="cc3d1ea9-c1c4-4613-9cdd-067399f80c05" providerId="ADAL" clId="{23F1D554-02A3-4386-89D0-41E3C4DC1BDD}" dt="2026-01-31T07:47:15.871" v="278"/>
          <ac:spMkLst>
            <pc:docMk/>
            <pc:sldMk cId="1804034024" sldId="257"/>
            <ac:spMk id="31" creationId="{E61FA709-755B-B5BA-CEF3-07346D4B6CF7}"/>
          </ac:spMkLst>
        </pc:spChg>
        <pc:spChg chg="add del mod">
          <ac:chgData name="Sony.Harianto" userId="cc3d1ea9-c1c4-4613-9cdd-067399f80c05" providerId="ADAL" clId="{23F1D554-02A3-4386-89D0-41E3C4DC1BDD}" dt="2026-01-31T07:42:44.016" v="255" actId="478"/>
          <ac:spMkLst>
            <pc:docMk/>
            <pc:sldMk cId="1804034024" sldId="257"/>
            <ac:spMk id="35" creationId="{E2D218B3-5465-9254-E72B-D7DCA1CBDA6F}"/>
          </ac:spMkLst>
        </pc:spChg>
        <pc:spChg chg="add del mod">
          <ac:chgData name="Sony.Harianto" userId="cc3d1ea9-c1c4-4613-9cdd-067399f80c05" providerId="ADAL" clId="{23F1D554-02A3-4386-89D0-41E3C4DC1BDD}" dt="2026-01-31T07:42:44.016" v="255" actId="478"/>
          <ac:spMkLst>
            <pc:docMk/>
            <pc:sldMk cId="1804034024" sldId="257"/>
            <ac:spMk id="37" creationId="{D2F2158D-8A9C-A4DA-8A65-E5EC977DAD38}"/>
          </ac:spMkLst>
        </pc:spChg>
        <pc:spChg chg="add del mod">
          <ac:chgData name="Sony.Harianto" userId="cc3d1ea9-c1c4-4613-9cdd-067399f80c05" providerId="ADAL" clId="{23F1D554-02A3-4386-89D0-41E3C4DC1BDD}" dt="2026-01-31T07:43:11.724" v="265"/>
          <ac:spMkLst>
            <pc:docMk/>
            <pc:sldMk cId="1804034024" sldId="257"/>
            <ac:spMk id="42" creationId="{69C29574-D081-E516-BB45-013FAF7F763A}"/>
          </ac:spMkLst>
        </pc:spChg>
        <pc:grpChg chg="mod">
          <ac:chgData name="Sony.Harianto" userId="cc3d1ea9-c1c4-4613-9cdd-067399f80c05" providerId="ADAL" clId="{23F1D554-02A3-4386-89D0-41E3C4DC1BDD}" dt="2026-01-31T07:42:57.509" v="258" actId="1076"/>
          <ac:grpSpMkLst>
            <pc:docMk/>
            <pc:sldMk cId="1804034024" sldId="257"/>
            <ac:grpSpMk id="18" creationId="{72009A11-6C65-8D70-A319-E77627F6EB16}"/>
          </ac:grpSpMkLst>
        </pc:grpChg>
        <pc:grpChg chg="mod">
          <ac:chgData name="Sony.Harianto" userId="cc3d1ea9-c1c4-4613-9cdd-067399f80c05" providerId="ADAL" clId="{23F1D554-02A3-4386-89D0-41E3C4DC1BDD}" dt="2026-01-31T07:43:16.107" v="266" actId="1076"/>
          <ac:grpSpMkLst>
            <pc:docMk/>
            <pc:sldMk cId="1804034024" sldId="257"/>
            <ac:grpSpMk id="24" creationId="{75592EF3-F68E-DB53-85D9-CFDC81FB88B0}"/>
          </ac:grpSpMkLst>
        </pc:grpChg>
        <pc:grpChg chg="del">
          <ac:chgData name="Sony.Harianto" userId="cc3d1ea9-c1c4-4613-9cdd-067399f80c05" providerId="ADAL" clId="{23F1D554-02A3-4386-89D0-41E3C4DC1BDD}" dt="2026-01-31T07:42:44.016" v="255" actId="478"/>
          <ac:grpSpMkLst>
            <pc:docMk/>
            <pc:sldMk cId="1804034024" sldId="257"/>
            <ac:grpSpMk id="38" creationId="{023C0B21-1D5D-09E4-7A48-C48BC78672AC}"/>
          </ac:grpSpMkLst>
        </pc:grpChg>
        <pc:cxnChg chg="del">
          <ac:chgData name="Sony.Harianto" userId="cc3d1ea9-c1c4-4613-9cdd-067399f80c05" providerId="ADAL" clId="{23F1D554-02A3-4386-89D0-41E3C4DC1BDD}" dt="2026-01-31T07:48:36.821" v="329" actId="478"/>
          <ac:cxnSpMkLst>
            <pc:docMk/>
            <pc:sldMk cId="1804034024" sldId="257"/>
            <ac:cxnSpMk id="36" creationId="{8A7603BF-8F0C-906C-3E52-9F6421F2CDA4}"/>
          </ac:cxnSpMkLst>
        </pc:cxnChg>
      </pc:sldChg>
      <pc:sldChg chg="addSp modSp new mod">
        <pc:chgData name="Sony.Harianto" userId="cc3d1ea9-c1c4-4613-9cdd-067399f80c05" providerId="ADAL" clId="{23F1D554-02A3-4386-89D0-41E3C4DC1BDD}" dt="2026-02-01T00:31:32.999" v="2168" actId="1076"/>
        <pc:sldMkLst>
          <pc:docMk/>
          <pc:sldMk cId="65625401" sldId="258"/>
        </pc:sldMkLst>
        <pc:spChg chg="mod">
          <ac:chgData name="Sony.Harianto" userId="cc3d1ea9-c1c4-4613-9cdd-067399f80c05" providerId="ADAL" clId="{23F1D554-02A3-4386-89D0-41E3C4DC1BDD}" dt="2026-02-01T00:31:01.602" v="2160" actId="1076"/>
          <ac:spMkLst>
            <pc:docMk/>
            <pc:sldMk cId="65625401" sldId="258"/>
            <ac:spMk id="2" creationId="{3287F044-BFDC-08C5-2DDB-2E72163F3714}"/>
          </ac:spMkLst>
        </pc:spChg>
        <pc:spChg chg="mod">
          <ac:chgData name="Sony.Harianto" userId="cc3d1ea9-c1c4-4613-9cdd-067399f80c05" providerId="ADAL" clId="{23F1D554-02A3-4386-89D0-41E3C4DC1BDD}" dt="2026-02-01T00:31:15.979" v="2166" actId="27636"/>
          <ac:spMkLst>
            <pc:docMk/>
            <pc:sldMk cId="65625401" sldId="258"/>
            <ac:spMk id="3" creationId="{013B8BC6-8780-8211-B345-2228E72894BF}"/>
          </ac:spMkLst>
        </pc:spChg>
        <pc:picChg chg="add mod">
          <ac:chgData name="Sony.Harianto" userId="cc3d1ea9-c1c4-4613-9cdd-067399f80c05" providerId="ADAL" clId="{23F1D554-02A3-4386-89D0-41E3C4DC1BDD}" dt="2026-02-01T00:31:32.999" v="2168" actId="1076"/>
          <ac:picMkLst>
            <pc:docMk/>
            <pc:sldMk cId="65625401" sldId="258"/>
            <ac:picMk id="4" creationId="{F4707CE0-4479-D3E8-3609-F1C2C91750C5}"/>
          </ac:picMkLst>
        </pc:picChg>
      </pc:sldChg>
      <pc:sldChg chg="addSp modSp add mod">
        <pc:chgData name="Sony.Harianto" userId="cc3d1ea9-c1c4-4613-9cdd-067399f80c05" providerId="ADAL" clId="{23F1D554-02A3-4386-89D0-41E3C4DC1BDD}" dt="2026-01-31T07:58:27.277" v="399" actId="15"/>
        <pc:sldMkLst>
          <pc:docMk/>
          <pc:sldMk cId="2673722460" sldId="259"/>
        </pc:sldMkLst>
        <pc:spChg chg="add mod">
          <ac:chgData name="Sony.Harianto" userId="cc3d1ea9-c1c4-4613-9cdd-067399f80c05" providerId="ADAL" clId="{23F1D554-02A3-4386-89D0-41E3C4DC1BDD}" dt="2026-01-31T07:58:27.277" v="399" actId="15"/>
          <ac:spMkLst>
            <pc:docMk/>
            <pc:sldMk cId="2673722460" sldId="259"/>
            <ac:spMk id="3" creationId="{B83D9B88-8003-472F-5070-AED95B37387E}"/>
          </ac:spMkLst>
        </pc:spChg>
        <pc:spChg chg="mod">
          <ac:chgData name="Sony.Harianto" userId="cc3d1ea9-c1c4-4613-9cdd-067399f80c05" providerId="ADAL" clId="{23F1D554-02A3-4386-89D0-41E3C4DC1BDD}" dt="2026-01-31T07:26:13.480" v="180"/>
          <ac:spMkLst>
            <pc:docMk/>
            <pc:sldMk cId="2673722460" sldId="259"/>
            <ac:spMk id="4" creationId="{FC63EBEC-E61D-0E72-2485-887F3DB12F4D}"/>
          </ac:spMkLst>
        </pc:spChg>
        <pc:spChg chg="add mod">
          <ac:chgData name="Sony.Harianto" userId="cc3d1ea9-c1c4-4613-9cdd-067399f80c05" providerId="ADAL" clId="{23F1D554-02A3-4386-89D0-41E3C4DC1BDD}" dt="2026-01-31T07:58:03.412" v="392" actId="113"/>
          <ac:spMkLst>
            <pc:docMk/>
            <pc:sldMk cId="2673722460" sldId="259"/>
            <ac:spMk id="5" creationId="{808E1A8F-8B5E-980B-60D1-F1DEC07EED93}"/>
          </ac:spMkLst>
        </pc:spChg>
        <pc:spChg chg="add mod">
          <ac:chgData name="Sony.Harianto" userId="cc3d1ea9-c1c4-4613-9cdd-067399f80c05" providerId="ADAL" clId="{23F1D554-02A3-4386-89D0-41E3C4DC1BDD}" dt="2026-01-31T07:56:42.709" v="351" actId="2085"/>
          <ac:spMkLst>
            <pc:docMk/>
            <pc:sldMk cId="2673722460" sldId="259"/>
            <ac:spMk id="6" creationId="{41E3FCE5-C5C5-C837-85A7-6D90568DB689}"/>
          </ac:spMkLst>
        </pc:spChg>
        <pc:spChg chg="mod">
          <ac:chgData name="Sony.Harianto" userId="cc3d1ea9-c1c4-4613-9cdd-067399f80c05" providerId="ADAL" clId="{23F1D554-02A3-4386-89D0-41E3C4DC1BDD}" dt="2026-01-31T07:56:17.646" v="343" actId="21"/>
          <ac:spMkLst>
            <pc:docMk/>
            <pc:sldMk cId="2673722460" sldId="259"/>
            <ac:spMk id="7" creationId="{336D18F0-DE2D-F04C-E977-5313B5794F84}"/>
          </ac:spMkLst>
        </pc:spChg>
      </pc:sldChg>
      <pc:sldChg chg="addSp modSp add mod">
        <pc:chgData name="Sony.Harianto" userId="cc3d1ea9-c1c4-4613-9cdd-067399f80c05" providerId="ADAL" clId="{23F1D554-02A3-4386-89D0-41E3C4DC1BDD}" dt="2026-01-31T08:02:20.443" v="472" actId="115"/>
        <pc:sldMkLst>
          <pc:docMk/>
          <pc:sldMk cId="2261622293" sldId="260"/>
        </pc:sldMkLst>
        <pc:spChg chg="add mod">
          <ac:chgData name="Sony.Harianto" userId="cc3d1ea9-c1c4-4613-9cdd-067399f80c05" providerId="ADAL" clId="{23F1D554-02A3-4386-89D0-41E3C4DC1BDD}" dt="2026-01-31T08:02:20.443" v="472" actId="115"/>
          <ac:spMkLst>
            <pc:docMk/>
            <pc:sldMk cId="2261622293" sldId="260"/>
            <ac:spMk id="3" creationId="{C862E801-ECE7-22F0-8F7E-FAA240BC10E8}"/>
          </ac:spMkLst>
        </pc:spChg>
        <pc:spChg chg="mod">
          <ac:chgData name="Sony.Harianto" userId="cc3d1ea9-c1c4-4613-9cdd-067399f80c05" providerId="ADAL" clId="{23F1D554-02A3-4386-89D0-41E3C4DC1BDD}" dt="2026-01-31T07:28:18.604" v="205" actId="20577"/>
          <ac:spMkLst>
            <pc:docMk/>
            <pc:sldMk cId="2261622293" sldId="260"/>
            <ac:spMk id="4" creationId="{080761E1-67FB-1141-78F0-643FF21E2374}"/>
          </ac:spMkLst>
        </pc:spChg>
        <pc:spChg chg="add mod">
          <ac:chgData name="Sony.Harianto" userId="cc3d1ea9-c1c4-4613-9cdd-067399f80c05" providerId="ADAL" clId="{23F1D554-02A3-4386-89D0-41E3C4DC1BDD}" dt="2026-01-31T08:02:07.751" v="471" actId="14100"/>
          <ac:spMkLst>
            <pc:docMk/>
            <pc:sldMk cId="2261622293" sldId="260"/>
            <ac:spMk id="5" creationId="{C6D99993-EFE9-2BA5-13FD-B11FDDBC4201}"/>
          </ac:spMkLst>
        </pc:spChg>
        <pc:spChg chg="mod">
          <ac:chgData name="Sony.Harianto" userId="cc3d1ea9-c1c4-4613-9cdd-067399f80c05" providerId="ADAL" clId="{23F1D554-02A3-4386-89D0-41E3C4DC1BDD}" dt="2026-01-31T08:01:52.191" v="469" actId="179"/>
          <ac:spMkLst>
            <pc:docMk/>
            <pc:sldMk cId="2261622293" sldId="260"/>
            <ac:spMk id="7" creationId="{0DE70F96-1A6C-C294-E77E-2DA635F098F5}"/>
          </ac:spMkLst>
        </pc:spChg>
      </pc:sldChg>
      <pc:sldChg chg="addSp delSp modSp add mod modNotesTx">
        <pc:chgData name="Sony.Harianto" userId="cc3d1ea9-c1c4-4613-9cdd-067399f80c05" providerId="ADAL" clId="{23F1D554-02A3-4386-89D0-41E3C4DC1BDD}" dt="2026-01-31T08:35:33.181" v="904" actId="20577"/>
        <pc:sldMkLst>
          <pc:docMk/>
          <pc:sldMk cId="2852654731" sldId="261"/>
        </pc:sldMkLst>
        <pc:spChg chg="add">
          <ac:chgData name="Sony.Harianto" userId="cc3d1ea9-c1c4-4613-9cdd-067399f80c05" providerId="ADAL" clId="{23F1D554-02A3-4386-89D0-41E3C4DC1BDD}" dt="2026-01-31T08:08:14.116" v="512"/>
          <ac:spMkLst>
            <pc:docMk/>
            <pc:sldMk cId="2852654731" sldId="261"/>
            <ac:spMk id="2" creationId="{762CD6A0-C03F-ED43-34DE-42CE61D8E6AE}"/>
          </ac:spMkLst>
        </pc:spChg>
        <pc:spChg chg="del mod">
          <ac:chgData name="Sony.Harianto" userId="cc3d1ea9-c1c4-4613-9cdd-067399f80c05" providerId="ADAL" clId="{23F1D554-02A3-4386-89D0-41E3C4DC1BDD}" dt="2026-01-31T08:10:06.367" v="532" actId="478"/>
          <ac:spMkLst>
            <pc:docMk/>
            <pc:sldMk cId="2852654731" sldId="261"/>
            <ac:spMk id="3" creationId="{FCACBD8D-086A-7941-8E21-ABEC39B77C7C}"/>
          </ac:spMkLst>
        </pc:spChg>
        <pc:spChg chg="mod">
          <ac:chgData name="Sony.Harianto" userId="cc3d1ea9-c1c4-4613-9cdd-067399f80c05" providerId="ADAL" clId="{23F1D554-02A3-4386-89D0-41E3C4DC1BDD}" dt="2026-01-31T08:07:10.656" v="505"/>
          <ac:spMkLst>
            <pc:docMk/>
            <pc:sldMk cId="2852654731" sldId="261"/>
            <ac:spMk id="4" creationId="{18F29F9F-4BED-05A2-50E8-E4D69880DE7D}"/>
          </ac:spMkLst>
        </pc:spChg>
        <pc:spChg chg="del">
          <ac:chgData name="Sony.Harianto" userId="cc3d1ea9-c1c4-4613-9cdd-067399f80c05" providerId="ADAL" clId="{23F1D554-02A3-4386-89D0-41E3C4DC1BDD}" dt="2026-01-31T08:09:29.632" v="525" actId="478"/>
          <ac:spMkLst>
            <pc:docMk/>
            <pc:sldMk cId="2852654731" sldId="261"/>
            <ac:spMk id="5" creationId="{7F6081FE-548A-3E1F-E716-7D92E4D0D8CC}"/>
          </ac:spMkLst>
        </pc:spChg>
        <pc:spChg chg="add mod ord">
          <ac:chgData name="Sony.Harianto" userId="cc3d1ea9-c1c4-4613-9cdd-067399f80c05" providerId="ADAL" clId="{23F1D554-02A3-4386-89D0-41E3C4DC1BDD}" dt="2026-01-31T08:35:22.421" v="901" actId="255"/>
          <ac:spMkLst>
            <pc:docMk/>
            <pc:sldMk cId="2852654731" sldId="261"/>
            <ac:spMk id="6" creationId="{94D6FEBC-8F6E-D457-01CD-91367D60212B}"/>
          </ac:spMkLst>
        </pc:spChg>
        <pc:spChg chg="add del mod">
          <ac:chgData name="Sony.Harianto" userId="cc3d1ea9-c1c4-4613-9cdd-067399f80c05" providerId="ADAL" clId="{23F1D554-02A3-4386-89D0-41E3C4DC1BDD}" dt="2026-01-31T08:13:07.880" v="598" actId="478"/>
          <ac:spMkLst>
            <pc:docMk/>
            <pc:sldMk cId="2852654731" sldId="261"/>
            <ac:spMk id="7" creationId="{F9933186-3D69-64D0-24C9-B44B3232F531}"/>
          </ac:spMkLst>
        </pc:spChg>
        <pc:spChg chg="add mod">
          <ac:chgData name="Sony.Harianto" userId="cc3d1ea9-c1c4-4613-9cdd-067399f80c05" providerId="ADAL" clId="{23F1D554-02A3-4386-89D0-41E3C4DC1BDD}" dt="2026-01-31T08:26:57.706" v="749" actId="14100"/>
          <ac:spMkLst>
            <pc:docMk/>
            <pc:sldMk cId="2852654731" sldId="261"/>
            <ac:spMk id="8" creationId="{6A298042-E224-6EE6-8D19-3CE2ADE24CBC}"/>
          </ac:spMkLst>
        </pc:spChg>
        <pc:spChg chg="add mod">
          <ac:chgData name="Sony.Harianto" userId="cc3d1ea9-c1c4-4613-9cdd-067399f80c05" providerId="ADAL" clId="{23F1D554-02A3-4386-89D0-41E3C4DC1BDD}" dt="2026-01-31T08:35:33.181" v="904" actId="20577"/>
          <ac:spMkLst>
            <pc:docMk/>
            <pc:sldMk cId="2852654731" sldId="261"/>
            <ac:spMk id="9" creationId="{0C395788-D2C2-6D02-AF65-00F739CF9733}"/>
          </ac:spMkLst>
        </pc:spChg>
        <pc:spChg chg="add del mod">
          <ac:chgData name="Sony.Harianto" userId="cc3d1ea9-c1c4-4613-9cdd-067399f80c05" providerId="ADAL" clId="{23F1D554-02A3-4386-89D0-41E3C4DC1BDD}" dt="2026-01-31T08:13:01.092" v="576" actId="11529"/>
          <ac:spMkLst>
            <pc:docMk/>
            <pc:sldMk cId="2852654731" sldId="261"/>
            <ac:spMk id="10" creationId="{3C0188CB-36EF-8FD8-5715-029290815E42}"/>
          </ac:spMkLst>
        </pc:spChg>
        <pc:spChg chg="add del mod">
          <ac:chgData name="Sony.Harianto" userId="cc3d1ea9-c1c4-4613-9cdd-067399f80c05" providerId="ADAL" clId="{23F1D554-02A3-4386-89D0-41E3C4DC1BDD}" dt="2026-01-31T08:14:13.733" v="616"/>
          <ac:spMkLst>
            <pc:docMk/>
            <pc:sldMk cId="2852654731" sldId="261"/>
            <ac:spMk id="11" creationId="{081CB0B0-8090-AE9B-E567-43F4A87AE0AF}"/>
          </ac:spMkLst>
        </pc:spChg>
        <pc:spChg chg="add del mod">
          <ac:chgData name="Sony.Harianto" userId="cc3d1ea9-c1c4-4613-9cdd-067399f80c05" providerId="ADAL" clId="{23F1D554-02A3-4386-89D0-41E3C4DC1BDD}" dt="2026-01-31T08:14:13.733" v="618"/>
          <ac:spMkLst>
            <pc:docMk/>
            <pc:sldMk cId="2852654731" sldId="261"/>
            <ac:spMk id="12" creationId="{B310AF26-1DA0-0EE4-6FE0-732A762443CA}"/>
          </ac:spMkLst>
        </pc:spChg>
        <pc:spChg chg="add del mod">
          <ac:chgData name="Sony.Harianto" userId="cc3d1ea9-c1c4-4613-9cdd-067399f80c05" providerId="ADAL" clId="{23F1D554-02A3-4386-89D0-41E3C4DC1BDD}" dt="2026-01-31T08:25:01.017" v="680" actId="478"/>
          <ac:spMkLst>
            <pc:docMk/>
            <pc:sldMk cId="2852654731" sldId="261"/>
            <ac:spMk id="13" creationId="{4D9A579E-AFB2-C657-67FD-FB82EC74C336}"/>
          </ac:spMkLst>
        </pc:spChg>
      </pc:sldChg>
      <pc:sldChg chg="addSp delSp modSp add mod modNotesTx">
        <pc:chgData name="Sony.Harianto" userId="cc3d1ea9-c1c4-4613-9cdd-067399f80c05" providerId="ADAL" clId="{23F1D554-02A3-4386-89D0-41E3C4DC1BDD}" dt="2026-01-31T08:35:53.803" v="905" actId="207"/>
        <pc:sldMkLst>
          <pc:docMk/>
          <pc:sldMk cId="2888425888" sldId="262"/>
        </pc:sldMkLst>
        <pc:spChg chg="add del mod">
          <ac:chgData name="Sony.Harianto" userId="cc3d1ea9-c1c4-4613-9cdd-067399f80c05" providerId="ADAL" clId="{23F1D554-02A3-4386-89D0-41E3C4DC1BDD}" dt="2026-01-31T08:30:36.948" v="829" actId="478"/>
          <ac:spMkLst>
            <pc:docMk/>
            <pc:sldMk cId="2888425888" sldId="262"/>
            <ac:spMk id="2" creationId="{0353AB12-9497-0251-1325-4810A1972F95}"/>
          </ac:spMkLst>
        </pc:spChg>
        <pc:spChg chg="mod">
          <ac:chgData name="Sony.Harianto" userId="cc3d1ea9-c1c4-4613-9cdd-067399f80c05" providerId="ADAL" clId="{23F1D554-02A3-4386-89D0-41E3C4DC1BDD}" dt="2026-01-31T08:15:49.877" v="658" actId="20577"/>
          <ac:spMkLst>
            <pc:docMk/>
            <pc:sldMk cId="2888425888" sldId="262"/>
            <ac:spMk id="4" creationId="{9310FFF1-F866-2118-BE2F-D829A078CD55}"/>
          </ac:spMkLst>
        </pc:spChg>
        <pc:spChg chg="mod">
          <ac:chgData name="Sony.Harianto" userId="cc3d1ea9-c1c4-4613-9cdd-067399f80c05" providerId="ADAL" clId="{23F1D554-02A3-4386-89D0-41E3C4DC1BDD}" dt="2026-01-31T08:33:59.873" v="890" actId="2711"/>
          <ac:spMkLst>
            <pc:docMk/>
            <pc:sldMk cId="2888425888" sldId="262"/>
            <ac:spMk id="6" creationId="{DBC320E9-56C0-5C0A-37F5-4252F1414136}"/>
          </ac:spMkLst>
        </pc:spChg>
        <pc:spChg chg="mod">
          <ac:chgData name="Sony.Harianto" userId="cc3d1ea9-c1c4-4613-9cdd-067399f80c05" providerId="ADAL" clId="{23F1D554-02A3-4386-89D0-41E3C4DC1BDD}" dt="2026-01-31T08:35:53.803" v="905" actId="207"/>
          <ac:spMkLst>
            <pc:docMk/>
            <pc:sldMk cId="2888425888" sldId="262"/>
            <ac:spMk id="8" creationId="{932E3710-B63D-8DF4-2EA6-4EF90EF9CCEC}"/>
          </ac:spMkLst>
        </pc:spChg>
        <pc:spChg chg="mod">
          <ac:chgData name="Sony.Harianto" userId="cc3d1ea9-c1c4-4613-9cdd-067399f80c05" providerId="ADAL" clId="{23F1D554-02A3-4386-89D0-41E3C4DC1BDD}" dt="2026-01-31T08:34:07.025" v="891" actId="2711"/>
          <ac:spMkLst>
            <pc:docMk/>
            <pc:sldMk cId="2888425888" sldId="262"/>
            <ac:spMk id="9" creationId="{F863568C-FB1C-269C-136E-369811BD5ADB}"/>
          </ac:spMkLst>
        </pc:spChg>
      </pc:sldChg>
      <pc:sldChg chg="addSp delSp modSp add mod">
        <pc:chgData name="Sony.Harianto" userId="cc3d1ea9-c1c4-4613-9cdd-067399f80c05" providerId="ADAL" clId="{23F1D554-02A3-4386-89D0-41E3C4DC1BDD}" dt="2026-02-01T00:36:10.934" v="2193" actId="13822"/>
        <pc:sldMkLst>
          <pc:docMk/>
          <pc:sldMk cId="3557368544" sldId="263"/>
        </pc:sldMkLst>
        <pc:spChg chg="add del">
          <ac:chgData name="Sony.Harianto" userId="cc3d1ea9-c1c4-4613-9cdd-067399f80c05" providerId="ADAL" clId="{23F1D554-02A3-4386-89D0-41E3C4DC1BDD}" dt="2026-01-31T09:02:22.585" v="939" actId="478"/>
          <ac:spMkLst>
            <pc:docMk/>
            <pc:sldMk cId="3557368544" sldId="263"/>
            <ac:spMk id="3" creationId="{5E8E62FA-2CED-F41D-009D-E8896C65A929}"/>
          </ac:spMkLst>
        </pc:spChg>
        <pc:spChg chg="mod">
          <ac:chgData name="Sony.Harianto" userId="cc3d1ea9-c1c4-4613-9cdd-067399f80c05" providerId="ADAL" clId="{23F1D554-02A3-4386-89D0-41E3C4DC1BDD}" dt="2026-01-31T09:00:07.496" v="934"/>
          <ac:spMkLst>
            <pc:docMk/>
            <pc:sldMk cId="3557368544" sldId="263"/>
            <ac:spMk id="4" creationId="{19F06F12-7CC7-6B98-0DC0-FF55E862A47E}"/>
          </ac:spMkLst>
        </pc:spChg>
        <pc:spChg chg="add mod">
          <ac:chgData name="Sony.Harianto" userId="cc3d1ea9-c1c4-4613-9cdd-067399f80c05" providerId="ADAL" clId="{23F1D554-02A3-4386-89D0-41E3C4DC1BDD}" dt="2026-02-01T00:36:10.934" v="2193" actId="13822"/>
          <ac:spMkLst>
            <pc:docMk/>
            <pc:sldMk cId="3557368544" sldId="263"/>
            <ac:spMk id="5" creationId="{2BBC1B38-F4F7-01D7-832C-53A76ACFE017}"/>
          </ac:spMkLst>
        </pc:spChg>
        <pc:spChg chg="del">
          <ac:chgData name="Sony.Harianto" userId="cc3d1ea9-c1c4-4613-9cdd-067399f80c05" providerId="ADAL" clId="{23F1D554-02A3-4386-89D0-41E3C4DC1BDD}" dt="2026-01-31T09:00:12.862" v="935" actId="478"/>
          <ac:spMkLst>
            <pc:docMk/>
            <pc:sldMk cId="3557368544" sldId="263"/>
            <ac:spMk id="6" creationId="{D6D44F4B-8A27-9628-E440-6BAEF6464A1C}"/>
          </ac:spMkLst>
        </pc:spChg>
        <pc:spChg chg="add del mod">
          <ac:chgData name="Sony.Harianto" userId="cc3d1ea9-c1c4-4613-9cdd-067399f80c05" providerId="ADAL" clId="{23F1D554-02A3-4386-89D0-41E3C4DC1BDD}" dt="2026-01-31T09:14:09.309" v="1051" actId="478"/>
          <ac:spMkLst>
            <pc:docMk/>
            <pc:sldMk cId="3557368544" sldId="263"/>
            <ac:spMk id="7" creationId="{6FC72A7B-E0B5-D55A-39B7-619538AE54DF}"/>
          </ac:spMkLst>
        </pc:spChg>
        <pc:spChg chg="del">
          <ac:chgData name="Sony.Harianto" userId="cc3d1ea9-c1c4-4613-9cdd-067399f80c05" providerId="ADAL" clId="{23F1D554-02A3-4386-89D0-41E3C4DC1BDD}" dt="2026-01-31T09:00:12.862" v="935" actId="478"/>
          <ac:spMkLst>
            <pc:docMk/>
            <pc:sldMk cId="3557368544" sldId="263"/>
            <ac:spMk id="8" creationId="{B1D0AAB2-F4F7-DA2C-9084-06D8DF9A61F0}"/>
          </ac:spMkLst>
        </pc:spChg>
        <pc:spChg chg="del">
          <ac:chgData name="Sony.Harianto" userId="cc3d1ea9-c1c4-4613-9cdd-067399f80c05" providerId="ADAL" clId="{23F1D554-02A3-4386-89D0-41E3C4DC1BDD}" dt="2026-01-31T09:00:12.862" v="935" actId="478"/>
          <ac:spMkLst>
            <pc:docMk/>
            <pc:sldMk cId="3557368544" sldId="263"/>
            <ac:spMk id="9" creationId="{5C88A181-3D27-2421-3360-012C2EC68B00}"/>
          </ac:spMkLst>
        </pc:spChg>
        <pc:spChg chg="add">
          <ac:chgData name="Sony.Harianto" userId="cc3d1ea9-c1c4-4613-9cdd-067399f80c05" providerId="ADAL" clId="{23F1D554-02A3-4386-89D0-41E3C4DC1BDD}" dt="2026-01-31T09:14:40.816" v="1063"/>
          <ac:spMkLst>
            <pc:docMk/>
            <pc:sldMk cId="3557368544" sldId="263"/>
            <ac:spMk id="24" creationId="{C12C5CAE-3412-8BC2-FBF4-76F5AD54A35C}"/>
          </ac:spMkLst>
        </pc:spChg>
        <pc:picChg chg="add mod modCrop">
          <ac:chgData name="Sony.Harianto" userId="cc3d1ea9-c1c4-4613-9cdd-067399f80c05" providerId="ADAL" clId="{23F1D554-02A3-4386-89D0-41E3C4DC1BDD}" dt="2026-01-31T09:09:50.131" v="1003" actId="1076"/>
          <ac:picMkLst>
            <pc:docMk/>
            <pc:sldMk cId="3557368544" sldId="263"/>
            <ac:picMk id="2" creationId="{723D4394-743F-C80B-7C96-D4868E6A5466}"/>
          </ac:picMkLst>
        </pc:picChg>
        <pc:picChg chg="add mod">
          <ac:chgData name="Sony.Harianto" userId="cc3d1ea9-c1c4-4613-9cdd-067399f80c05" providerId="ADAL" clId="{23F1D554-02A3-4386-89D0-41E3C4DC1BDD}" dt="2026-01-31T09:09:43.372" v="1001" actId="14100"/>
          <ac:picMkLst>
            <pc:docMk/>
            <pc:sldMk cId="3557368544" sldId="263"/>
            <ac:picMk id="11" creationId="{9EFC3DBC-33F6-F5FC-FE01-7EC037B5A63D}"/>
          </ac:picMkLst>
        </pc:picChg>
        <pc:picChg chg="add mod">
          <ac:chgData name="Sony.Harianto" userId="cc3d1ea9-c1c4-4613-9cdd-067399f80c05" providerId="ADAL" clId="{23F1D554-02A3-4386-89D0-41E3C4DC1BDD}" dt="2026-01-31T09:12:39.460" v="1022" actId="1076"/>
          <ac:picMkLst>
            <pc:docMk/>
            <pc:sldMk cId="3557368544" sldId="263"/>
            <ac:picMk id="13" creationId="{93CADACB-D222-97DC-350C-2C97D0B2B2D2}"/>
          </ac:picMkLst>
        </pc:picChg>
        <pc:picChg chg="add mod">
          <ac:chgData name="Sony.Harianto" userId="cc3d1ea9-c1c4-4613-9cdd-067399f80c05" providerId="ADAL" clId="{23F1D554-02A3-4386-89D0-41E3C4DC1BDD}" dt="2026-01-31T09:12:55.072" v="1026" actId="1076"/>
          <ac:picMkLst>
            <pc:docMk/>
            <pc:sldMk cId="3557368544" sldId="263"/>
            <ac:picMk id="15" creationId="{C24212F0-9749-AB3B-25B9-E4B1ABF373FA}"/>
          </ac:picMkLst>
        </pc:picChg>
        <pc:picChg chg="add mod">
          <ac:chgData name="Sony.Harianto" userId="cc3d1ea9-c1c4-4613-9cdd-067399f80c05" providerId="ADAL" clId="{23F1D554-02A3-4386-89D0-41E3C4DC1BDD}" dt="2026-01-31T09:13:39.709" v="1044" actId="1076"/>
          <ac:picMkLst>
            <pc:docMk/>
            <pc:sldMk cId="3557368544" sldId="263"/>
            <ac:picMk id="17" creationId="{C60D3127-1B54-CFFD-9C01-91CB1546DB7F}"/>
          </ac:picMkLst>
        </pc:picChg>
        <pc:picChg chg="add mod">
          <ac:chgData name="Sony.Harianto" userId="cc3d1ea9-c1c4-4613-9cdd-067399f80c05" providerId="ADAL" clId="{23F1D554-02A3-4386-89D0-41E3C4DC1BDD}" dt="2026-01-31T09:13:43.073" v="1045" actId="1076"/>
          <ac:picMkLst>
            <pc:docMk/>
            <pc:sldMk cId="3557368544" sldId="263"/>
            <ac:picMk id="19" creationId="{7632D16E-1858-F851-57BE-38C39738DB80}"/>
          </ac:picMkLst>
        </pc:picChg>
        <pc:picChg chg="add mod">
          <ac:chgData name="Sony.Harianto" userId="cc3d1ea9-c1c4-4613-9cdd-067399f80c05" providerId="ADAL" clId="{23F1D554-02A3-4386-89D0-41E3C4DC1BDD}" dt="2026-01-31T09:13:45.479" v="1046" actId="1076"/>
          <ac:picMkLst>
            <pc:docMk/>
            <pc:sldMk cId="3557368544" sldId="263"/>
            <ac:picMk id="21" creationId="{05C4C6DC-6BE5-A534-1490-63BC989544E0}"/>
          </ac:picMkLst>
        </pc:picChg>
        <pc:picChg chg="add mod">
          <ac:chgData name="Sony.Harianto" userId="cc3d1ea9-c1c4-4613-9cdd-067399f80c05" providerId="ADAL" clId="{23F1D554-02A3-4386-89D0-41E3C4DC1BDD}" dt="2026-01-31T09:13:48.294" v="1047" actId="1076"/>
          <ac:picMkLst>
            <pc:docMk/>
            <pc:sldMk cId="3557368544" sldId="263"/>
            <ac:picMk id="23" creationId="{F197433A-A819-7F46-8BEB-5FA6B75CE58B}"/>
          </ac:picMkLst>
        </pc:picChg>
      </pc:sldChg>
      <pc:sldChg chg="addSp delSp modSp add mod setBg">
        <pc:chgData name="Sony.Harianto" userId="cc3d1ea9-c1c4-4613-9cdd-067399f80c05" providerId="ADAL" clId="{23F1D554-02A3-4386-89D0-41E3C4DC1BDD}" dt="2026-01-31T10:51:32.321" v="1687" actId="20577"/>
        <pc:sldMkLst>
          <pc:docMk/>
          <pc:sldMk cId="1599187165" sldId="264"/>
        </pc:sldMkLst>
        <pc:spChg chg="mod">
          <ac:chgData name="Sony.Harianto" userId="cc3d1ea9-c1c4-4613-9cdd-067399f80c05" providerId="ADAL" clId="{23F1D554-02A3-4386-89D0-41E3C4DC1BDD}" dt="2026-01-31T10:51:32.321" v="1687" actId="20577"/>
          <ac:spMkLst>
            <pc:docMk/>
            <pc:sldMk cId="1599187165" sldId="264"/>
            <ac:spMk id="4" creationId="{D4E2248B-377D-B831-8A24-A065B35AFEC3}"/>
          </ac:spMkLst>
        </pc:spChg>
        <pc:spChg chg="del">
          <ac:chgData name="Sony.Harianto" userId="cc3d1ea9-c1c4-4613-9cdd-067399f80c05" providerId="ADAL" clId="{23F1D554-02A3-4386-89D0-41E3C4DC1BDD}" dt="2026-01-31T09:03:34.287" v="979" actId="478"/>
          <ac:spMkLst>
            <pc:docMk/>
            <pc:sldMk cId="1599187165" sldId="264"/>
            <ac:spMk id="5" creationId="{071100D6-CE21-7D1F-1A45-5DB2BEED1163}"/>
          </ac:spMkLst>
        </pc:spChg>
        <pc:spChg chg="add del">
          <ac:chgData name="Sony.Harianto" userId="cc3d1ea9-c1c4-4613-9cdd-067399f80c05" providerId="ADAL" clId="{23F1D554-02A3-4386-89D0-41E3C4DC1BDD}" dt="2026-01-31T09:24:05.622" v="1124" actId="478"/>
          <ac:spMkLst>
            <pc:docMk/>
            <pc:sldMk cId="1599187165" sldId="264"/>
            <ac:spMk id="7" creationId="{7822E7BC-C73D-C26C-6078-AF5451899EE8}"/>
          </ac:spMkLst>
        </pc:spChg>
        <pc:spChg chg="add del">
          <ac:chgData name="Sony.Harianto" userId="cc3d1ea9-c1c4-4613-9cdd-067399f80c05" providerId="ADAL" clId="{23F1D554-02A3-4386-89D0-41E3C4DC1BDD}" dt="2026-01-31T09:18:58.240" v="1121" actId="26606"/>
          <ac:spMkLst>
            <pc:docMk/>
            <pc:sldMk cId="1599187165" sldId="264"/>
            <ac:spMk id="9" creationId="{5DCB5928-DC7D-4612-9922-441966E15627}"/>
          </ac:spMkLst>
        </pc:spChg>
        <pc:spChg chg="add mod">
          <ac:chgData name="Sony.Harianto" userId="cc3d1ea9-c1c4-4613-9cdd-067399f80c05" providerId="ADAL" clId="{23F1D554-02A3-4386-89D0-41E3C4DC1BDD}" dt="2026-01-31T09:53:23.205" v="1199" actId="113"/>
          <ac:spMkLst>
            <pc:docMk/>
            <pc:sldMk cId="1599187165" sldId="264"/>
            <ac:spMk id="10" creationId="{22ED8868-E5F2-C9C9-953E-8DC3D4D2A203}"/>
          </ac:spMkLst>
        </pc:spChg>
        <pc:spChg chg="add del">
          <ac:chgData name="Sony.Harianto" userId="cc3d1ea9-c1c4-4613-9cdd-067399f80c05" providerId="ADAL" clId="{23F1D554-02A3-4386-89D0-41E3C4DC1BDD}" dt="2026-01-31T09:18:58.240" v="1121" actId="26606"/>
          <ac:spMkLst>
            <pc:docMk/>
            <pc:sldMk cId="1599187165" sldId="264"/>
            <ac:spMk id="11" creationId="{682C1161-1736-45EC-99B7-33F3CAE9D517}"/>
          </ac:spMkLst>
        </pc:spChg>
        <pc:spChg chg="add del">
          <ac:chgData name="Sony.Harianto" userId="cc3d1ea9-c1c4-4613-9cdd-067399f80c05" providerId="ADAL" clId="{23F1D554-02A3-4386-89D0-41E3C4DC1BDD}" dt="2026-01-31T09:18:58.240" v="1121" actId="26606"/>
          <ac:spMkLst>
            <pc:docMk/>
            <pc:sldMk cId="1599187165" sldId="264"/>
            <ac:spMk id="13" creationId="{84D4DDB8-B68F-45B0-9F62-C4279996F672}"/>
          </ac:spMkLst>
        </pc:spChg>
        <pc:spChg chg="add del">
          <ac:chgData name="Sony.Harianto" userId="cc3d1ea9-c1c4-4613-9cdd-067399f80c05" providerId="ADAL" clId="{23F1D554-02A3-4386-89D0-41E3C4DC1BDD}" dt="2026-01-31T09:18:58.240" v="1121" actId="26606"/>
          <ac:spMkLst>
            <pc:docMk/>
            <pc:sldMk cId="1599187165" sldId="264"/>
            <ac:spMk id="15" creationId="{AF2F604E-43BE-4DC3-B983-E071523364F8}"/>
          </ac:spMkLst>
        </pc:spChg>
        <pc:spChg chg="add del">
          <ac:chgData name="Sony.Harianto" userId="cc3d1ea9-c1c4-4613-9cdd-067399f80c05" providerId="ADAL" clId="{23F1D554-02A3-4386-89D0-41E3C4DC1BDD}" dt="2026-01-31T09:18:58.240" v="1121" actId="26606"/>
          <ac:spMkLst>
            <pc:docMk/>
            <pc:sldMk cId="1599187165" sldId="264"/>
            <ac:spMk id="17" creationId="{08C9B587-E65E-4B52-B37C-ABEBB6E87928}"/>
          </ac:spMkLst>
        </pc:spChg>
        <pc:spChg chg="add mod">
          <ac:chgData name="Sony.Harianto" userId="cc3d1ea9-c1c4-4613-9cdd-067399f80c05" providerId="ADAL" clId="{23F1D554-02A3-4386-89D0-41E3C4DC1BDD}" dt="2026-01-31T09:54:45.107" v="1217" actId="1076"/>
          <ac:spMkLst>
            <pc:docMk/>
            <pc:sldMk cId="1599187165" sldId="264"/>
            <ac:spMk id="19" creationId="{FC91335B-EE4B-9AFD-B845-504E651B5228}"/>
          </ac:spMkLst>
        </pc:spChg>
        <pc:spChg chg="add del mod">
          <ac:chgData name="Sony.Harianto" userId="cc3d1ea9-c1c4-4613-9cdd-067399f80c05" providerId="ADAL" clId="{23F1D554-02A3-4386-89D0-41E3C4DC1BDD}" dt="2026-01-31T09:26:59.279" v="1139" actId="478"/>
          <ac:spMkLst>
            <pc:docMk/>
            <pc:sldMk cId="1599187165" sldId="264"/>
            <ac:spMk id="21" creationId="{19776CF0-57A0-CC08-C967-D8D6D84BF52A}"/>
          </ac:spMkLst>
        </pc:spChg>
        <pc:spChg chg="add mod">
          <ac:chgData name="Sony.Harianto" userId="cc3d1ea9-c1c4-4613-9cdd-067399f80c05" providerId="ADAL" clId="{23F1D554-02A3-4386-89D0-41E3C4DC1BDD}" dt="2026-01-31T09:54:54.387" v="1219" actId="14100"/>
          <ac:spMkLst>
            <pc:docMk/>
            <pc:sldMk cId="1599187165" sldId="264"/>
            <ac:spMk id="24" creationId="{65784C88-BF91-7F52-35FA-DC95204AB55D}"/>
          </ac:spMkLst>
        </pc:spChg>
        <pc:spChg chg="add mod">
          <ac:chgData name="Sony.Harianto" userId="cc3d1ea9-c1c4-4613-9cdd-067399f80c05" providerId="ADAL" clId="{23F1D554-02A3-4386-89D0-41E3C4DC1BDD}" dt="2026-01-31T09:55:14.638" v="1225" actId="122"/>
          <ac:spMkLst>
            <pc:docMk/>
            <pc:sldMk cId="1599187165" sldId="264"/>
            <ac:spMk id="26" creationId="{F3CB6019-0AFA-DA68-9569-75434B76457D}"/>
          </ac:spMkLst>
        </pc:spChg>
        <pc:graphicFrameChg chg="add mod modGraphic">
          <ac:chgData name="Sony.Harianto" userId="cc3d1ea9-c1c4-4613-9cdd-067399f80c05" providerId="ADAL" clId="{23F1D554-02A3-4386-89D0-41E3C4DC1BDD}" dt="2026-01-31T09:52:45.997" v="1164" actId="1076"/>
          <ac:graphicFrameMkLst>
            <pc:docMk/>
            <pc:sldMk cId="1599187165" sldId="264"/>
            <ac:graphicFrameMk id="3" creationId="{DE873233-60E7-5FBD-C597-F0CA69E2F3C6}"/>
          </ac:graphicFrameMkLst>
        </pc:graphicFrameChg>
        <pc:picChg chg="del">
          <ac:chgData name="Sony.Harianto" userId="cc3d1ea9-c1c4-4613-9cdd-067399f80c05" providerId="ADAL" clId="{23F1D554-02A3-4386-89D0-41E3C4DC1BDD}" dt="2026-01-31T09:03:34.287" v="979" actId="478"/>
          <ac:picMkLst>
            <pc:docMk/>
            <pc:sldMk cId="1599187165" sldId="264"/>
            <ac:picMk id="2" creationId="{87262A7B-EF8A-7A7A-9874-9625590B7EAD}"/>
          </ac:picMkLst>
        </pc:picChg>
        <pc:picChg chg="add mod modCrop">
          <ac:chgData name="Sony.Harianto" userId="cc3d1ea9-c1c4-4613-9cdd-067399f80c05" providerId="ADAL" clId="{23F1D554-02A3-4386-89D0-41E3C4DC1BDD}" dt="2026-01-31T09:54:56.261" v="1220" actId="1076"/>
          <ac:picMkLst>
            <pc:docMk/>
            <pc:sldMk cId="1599187165" sldId="264"/>
            <ac:picMk id="22" creationId="{215E646B-5543-96BD-99B8-194504DDBE29}"/>
          </ac:picMkLst>
        </pc:picChg>
        <pc:cxnChg chg="add mod">
          <ac:chgData name="Sony.Harianto" userId="cc3d1ea9-c1c4-4613-9cdd-067399f80c05" providerId="ADAL" clId="{23F1D554-02A3-4386-89D0-41E3C4DC1BDD}" dt="2026-01-31T09:26:31.534" v="1133" actId="14100"/>
          <ac:cxnSpMkLst>
            <pc:docMk/>
            <pc:sldMk cId="1599187165" sldId="264"/>
            <ac:cxnSpMk id="14" creationId="{AA0E725C-563F-B096-069C-F6F5C478ECD9}"/>
          </ac:cxnSpMkLst>
        </pc:cxnChg>
      </pc:sldChg>
      <pc:sldChg chg="add del">
        <pc:chgData name="Sony.Harianto" userId="cc3d1ea9-c1c4-4613-9cdd-067399f80c05" providerId="ADAL" clId="{23F1D554-02A3-4386-89D0-41E3C4DC1BDD}" dt="2026-01-31T09:17:54.440" v="1116" actId="47"/>
        <pc:sldMkLst>
          <pc:docMk/>
          <pc:sldMk cId="289245910" sldId="265"/>
        </pc:sldMkLst>
      </pc:sldChg>
      <pc:sldChg chg="addSp delSp modSp add del mod">
        <pc:chgData name="Sony.Harianto" userId="cc3d1ea9-c1c4-4613-9cdd-067399f80c05" providerId="ADAL" clId="{23F1D554-02A3-4386-89D0-41E3C4DC1BDD}" dt="2026-02-01T00:34:34.418" v="2192" actId="47"/>
        <pc:sldMkLst>
          <pc:docMk/>
          <pc:sldMk cId="2597558851" sldId="265"/>
        </pc:sldMkLst>
        <pc:spChg chg="mod">
          <ac:chgData name="Sony.Harianto" userId="cc3d1ea9-c1c4-4613-9cdd-067399f80c05" providerId="ADAL" clId="{23F1D554-02A3-4386-89D0-41E3C4DC1BDD}" dt="2026-01-31T10:59:52.283" v="1730" actId="20577"/>
          <ac:spMkLst>
            <pc:docMk/>
            <pc:sldMk cId="2597558851" sldId="265"/>
            <ac:spMk id="4" creationId="{6C47BEB3-0C81-9E51-D4A6-888CC52D7463}"/>
          </ac:spMkLst>
        </pc:spChg>
        <pc:spChg chg="add mod">
          <ac:chgData name="Sony.Harianto" userId="cc3d1ea9-c1c4-4613-9cdd-067399f80c05" providerId="ADAL" clId="{23F1D554-02A3-4386-89D0-41E3C4DC1BDD}" dt="2026-01-31T10:59:23.597" v="1728" actId="20577"/>
          <ac:spMkLst>
            <pc:docMk/>
            <pc:sldMk cId="2597558851" sldId="265"/>
            <ac:spMk id="5" creationId="{E0D366AF-255F-953A-22F4-ABA27FF60462}"/>
          </ac:spMkLst>
        </pc:spChg>
        <pc:spChg chg="del">
          <ac:chgData name="Sony.Harianto" userId="cc3d1ea9-c1c4-4613-9cdd-067399f80c05" providerId="ADAL" clId="{23F1D554-02A3-4386-89D0-41E3C4DC1BDD}" dt="2026-01-31T10:58:12.096" v="1688" actId="478"/>
          <ac:spMkLst>
            <pc:docMk/>
            <pc:sldMk cId="2597558851" sldId="265"/>
            <ac:spMk id="10" creationId="{01C32C26-5573-66CF-644A-6E2643D69B7C}"/>
          </ac:spMkLst>
        </pc:spChg>
        <pc:spChg chg="del">
          <ac:chgData name="Sony.Harianto" userId="cc3d1ea9-c1c4-4613-9cdd-067399f80c05" providerId="ADAL" clId="{23F1D554-02A3-4386-89D0-41E3C4DC1BDD}" dt="2026-01-31T10:58:12.096" v="1688" actId="478"/>
          <ac:spMkLst>
            <pc:docMk/>
            <pc:sldMk cId="2597558851" sldId="265"/>
            <ac:spMk id="19" creationId="{203F5A62-95CF-F6A2-36F7-EF3576410554}"/>
          </ac:spMkLst>
        </pc:spChg>
        <pc:spChg chg="del">
          <ac:chgData name="Sony.Harianto" userId="cc3d1ea9-c1c4-4613-9cdd-067399f80c05" providerId="ADAL" clId="{23F1D554-02A3-4386-89D0-41E3C4DC1BDD}" dt="2026-01-31T10:58:12.096" v="1688" actId="478"/>
          <ac:spMkLst>
            <pc:docMk/>
            <pc:sldMk cId="2597558851" sldId="265"/>
            <ac:spMk id="24" creationId="{0BB5EC23-2752-B719-EAC5-8D2F8FBCE805}"/>
          </ac:spMkLst>
        </pc:spChg>
        <pc:spChg chg="del">
          <ac:chgData name="Sony.Harianto" userId="cc3d1ea9-c1c4-4613-9cdd-067399f80c05" providerId="ADAL" clId="{23F1D554-02A3-4386-89D0-41E3C4DC1BDD}" dt="2026-01-31T10:58:12.096" v="1688" actId="478"/>
          <ac:spMkLst>
            <pc:docMk/>
            <pc:sldMk cId="2597558851" sldId="265"/>
            <ac:spMk id="26" creationId="{5B350DF1-40AF-20FB-CEEB-775A81682546}"/>
          </ac:spMkLst>
        </pc:spChg>
        <pc:graphicFrameChg chg="del">
          <ac:chgData name="Sony.Harianto" userId="cc3d1ea9-c1c4-4613-9cdd-067399f80c05" providerId="ADAL" clId="{23F1D554-02A3-4386-89D0-41E3C4DC1BDD}" dt="2026-01-31T10:58:12.096" v="1688" actId="478"/>
          <ac:graphicFrameMkLst>
            <pc:docMk/>
            <pc:sldMk cId="2597558851" sldId="265"/>
            <ac:graphicFrameMk id="3" creationId="{767FA904-270C-A2BD-29CA-3B6AE4C4C0D9}"/>
          </ac:graphicFrameMkLst>
        </pc:graphicFrameChg>
        <pc:picChg chg="del">
          <ac:chgData name="Sony.Harianto" userId="cc3d1ea9-c1c4-4613-9cdd-067399f80c05" providerId="ADAL" clId="{23F1D554-02A3-4386-89D0-41E3C4DC1BDD}" dt="2026-01-31T10:58:12.096" v="1688" actId="478"/>
          <ac:picMkLst>
            <pc:docMk/>
            <pc:sldMk cId="2597558851" sldId="265"/>
            <ac:picMk id="22" creationId="{ADB43E03-87A0-26C8-6402-DABE8F64B24B}"/>
          </ac:picMkLst>
        </pc:picChg>
        <pc:cxnChg chg="del">
          <ac:chgData name="Sony.Harianto" userId="cc3d1ea9-c1c4-4613-9cdd-067399f80c05" providerId="ADAL" clId="{23F1D554-02A3-4386-89D0-41E3C4DC1BDD}" dt="2026-01-31T10:58:12.096" v="1688" actId="478"/>
          <ac:cxnSpMkLst>
            <pc:docMk/>
            <pc:sldMk cId="2597558851" sldId="265"/>
            <ac:cxnSpMk id="14" creationId="{07517146-E1C0-55E2-22B7-0271C54698A8}"/>
          </ac:cxnSpMkLst>
        </pc:cxnChg>
      </pc:sldChg>
      <pc:sldChg chg="addSp delSp modSp add mod">
        <pc:chgData name="Sony.Harianto" userId="cc3d1ea9-c1c4-4613-9cdd-067399f80c05" providerId="ADAL" clId="{23F1D554-02A3-4386-89D0-41E3C4DC1BDD}" dt="2026-01-31T10:29:53.094" v="1513" actId="1076"/>
        <pc:sldMkLst>
          <pc:docMk/>
          <pc:sldMk cId="2697541983" sldId="266"/>
        </pc:sldMkLst>
        <pc:spChg chg="mod">
          <ac:chgData name="Sony.Harianto" userId="cc3d1ea9-c1c4-4613-9cdd-067399f80c05" providerId="ADAL" clId="{23F1D554-02A3-4386-89D0-41E3C4DC1BDD}" dt="2026-01-31T10:24:42.679" v="1451" actId="20577"/>
          <ac:spMkLst>
            <pc:docMk/>
            <pc:sldMk cId="2697541983" sldId="266"/>
            <ac:spMk id="4" creationId="{6F4E7A91-B31F-1A22-8F79-2EA57DEE7AD1}"/>
          </ac:spMkLst>
        </pc:spChg>
        <pc:spChg chg="del">
          <ac:chgData name="Sony.Harianto" userId="cc3d1ea9-c1c4-4613-9cdd-067399f80c05" providerId="ADAL" clId="{23F1D554-02A3-4386-89D0-41E3C4DC1BDD}" dt="2026-01-31T09:58:18.895" v="1256" actId="478"/>
          <ac:spMkLst>
            <pc:docMk/>
            <pc:sldMk cId="2697541983" sldId="266"/>
            <ac:spMk id="5" creationId="{C2AA5AAC-1E27-FB4E-5EDA-5A568FCC39CF}"/>
          </ac:spMkLst>
        </pc:spChg>
        <pc:spChg chg="add mod">
          <ac:chgData name="Sony.Harianto" userId="cc3d1ea9-c1c4-4613-9cdd-067399f80c05" providerId="ADAL" clId="{23F1D554-02A3-4386-89D0-41E3C4DC1BDD}" dt="2026-01-31T10:29:43.420" v="1511" actId="20577"/>
          <ac:spMkLst>
            <pc:docMk/>
            <pc:sldMk cId="2697541983" sldId="266"/>
            <ac:spMk id="6" creationId="{81CB3525-6D31-A431-8FF4-6774C00CE3FA}"/>
          </ac:spMkLst>
        </pc:spChg>
        <pc:spChg chg="add mod">
          <ac:chgData name="Sony.Harianto" userId="cc3d1ea9-c1c4-4613-9cdd-067399f80c05" providerId="ADAL" clId="{23F1D554-02A3-4386-89D0-41E3C4DC1BDD}" dt="2026-01-31T10:29:53.094" v="1513" actId="1076"/>
          <ac:spMkLst>
            <pc:docMk/>
            <pc:sldMk cId="2697541983" sldId="266"/>
            <ac:spMk id="8" creationId="{209925A4-8C49-6FDD-872D-1EED0B3A1BD1}"/>
          </ac:spMkLst>
        </pc:spChg>
        <pc:picChg chg="del">
          <ac:chgData name="Sony.Harianto" userId="cc3d1ea9-c1c4-4613-9cdd-067399f80c05" providerId="ADAL" clId="{23F1D554-02A3-4386-89D0-41E3C4DC1BDD}" dt="2026-01-31T09:58:18.895" v="1256" actId="478"/>
          <ac:picMkLst>
            <pc:docMk/>
            <pc:sldMk cId="2697541983" sldId="266"/>
            <ac:picMk id="2" creationId="{715883F0-355D-82CF-4459-9AB53179E705}"/>
          </ac:picMkLst>
        </pc:picChg>
        <pc:picChg chg="del">
          <ac:chgData name="Sony.Harianto" userId="cc3d1ea9-c1c4-4613-9cdd-067399f80c05" providerId="ADAL" clId="{23F1D554-02A3-4386-89D0-41E3C4DC1BDD}" dt="2026-01-31T09:58:18.895" v="1256" actId="478"/>
          <ac:picMkLst>
            <pc:docMk/>
            <pc:sldMk cId="2697541983" sldId="266"/>
            <ac:picMk id="11" creationId="{46AE6142-30A7-C8E5-2903-6ECA42C9219D}"/>
          </ac:picMkLst>
        </pc:picChg>
        <pc:picChg chg="del">
          <ac:chgData name="Sony.Harianto" userId="cc3d1ea9-c1c4-4613-9cdd-067399f80c05" providerId="ADAL" clId="{23F1D554-02A3-4386-89D0-41E3C4DC1BDD}" dt="2026-01-31T09:58:18.895" v="1256" actId="478"/>
          <ac:picMkLst>
            <pc:docMk/>
            <pc:sldMk cId="2697541983" sldId="266"/>
            <ac:picMk id="13" creationId="{37BFB5AF-D257-F51F-063B-ED13ADC829EC}"/>
          </ac:picMkLst>
        </pc:picChg>
        <pc:picChg chg="del">
          <ac:chgData name="Sony.Harianto" userId="cc3d1ea9-c1c4-4613-9cdd-067399f80c05" providerId="ADAL" clId="{23F1D554-02A3-4386-89D0-41E3C4DC1BDD}" dt="2026-01-31T09:58:18.895" v="1256" actId="478"/>
          <ac:picMkLst>
            <pc:docMk/>
            <pc:sldMk cId="2697541983" sldId="266"/>
            <ac:picMk id="15" creationId="{E1CE1CFB-D7B4-0788-CD6A-4395B4352B46}"/>
          </ac:picMkLst>
        </pc:picChg>
        <pc:picChg chg="del">
          <ac:chgData name="Sony.Harianto" userId="cc3d1ea9-c1c4-4613-9cdd-067399f80c05" providerId="ADAL" clId="{23F1D554-02A3-4386-89D0-41E3C4DC1BDD}" dt="2026-01-31T09:58:18.895" v="1256" actId="478"/>
          <ac:picMkLst>
            <pc:docMk/>
            <pc:sldMk cId="2697541983" sldId="266"/>
            <ac:picMk id="17" creationId="{53C6C626-73F7-D54A-9C64-38C3EB493F63}"/>
          </ac:picMkLst>
        </pc:picChg>
        <pc:picChg chg="del">
          <ac:chgData name="Sony.Harianto" userId="cc3d1ea9-c1c4-4613-9cdd-067399f80c05" providerId="ADAL" clId="{23F1D554-02A3-4386-89D0-41E3C4DC1BDD}" dt="2026-01-31T09:58:18.895" v="1256" actId="478"/>
          <ac:picMkLst>
            <pc:docMk/>
            <pc:sldMk cId="2697541983" sldId="266"/>
            <ac:picMk id="19" creationId="{5E8D353A-1D46-C838-3724-664A2BFFBEE9}"/>
          </ac:picMkLst>
        </pc:picChg>
        <pc:picChg chg="del">
          <ac:chgData name="Sony.Harianto" userId="cc3d1ea9-c1c4-4613-9cdd-067399f80c05" providerId="ADAL" clId="{23F1D554-02A3-4386-89D0-41E3C4DC1BDD}" dt="2026-01-31T09:58:18.895" v="1256" actId="478"/>
          <ac:picMkLst>
            <pc:docMk/>
            <pc:sldMk cId="2697541983" sldId="266"/>
            <ac:picMk id="21" creationId="{F37E9C29-BA5F-77A8-FBBE-F1191231B340}"/>
          </ac:picMkLst>
        </pc:picChg>
        <pc:picChg chg="del">
          <ac:chgData name="Sony.Harianto" userId="cc3d1ea9-c1c4-4613-9cdd-067399f80c05" providerId="ADAL" clId="{23F1D554-02A3-4386-89D0-41E3C4DC1BDD}" dt="2026-01-31T09:58:18.895" v="1256" actId="478"/>
          <ac:picMkLst>
            <pc:docMk/>
            <pc:sldMk cId="2697541983" sldId="266"/>
            <ac:picMk id="23" creationId="{6BCE96BC-4496-1AB7-ABE3-CE36B64D5FC6}"/>
          </ac:picMkLst>
        </pc:picChg>
      </pc:sldChg>
      <pc:sldChg chg="addSp modSp add mod">
        <pc:chgData name="Sony.Harianto" userId="cc3d1ea9-c1c4-4613-9cdd-067399f80c05" providerId="ADAL" clId="{23F1D554-02A3-4386-89D0-41E3C4DC1BDD}" dt="2026-01-31T10:19:41.389" v="1367" actId="20577"/>
        <pc:sldMkLst>
          <pc:docMk/>
          <pc:sldMk cId="2099960686" sldId="267"/>
        </pc:sldMkLst>
        <pc:spChg chg="add mod">
          <ac:chgData name="Sony.Harianto" userId="cc3d1ea9-c1c4-4613-9cdd-067399f80c05" providerId="ADAL" clId="{23F1D554-02A3-4386-89D0-41E3C4DC1BDD}" dt="2026-01-31T10:18:23.879" v="1350" actId="1076"/>
          <ac:spMkLst>
            <pc:docMk/>
            <pc:sldMk cId="2099960686" sldId="267"/>
            <ac:spMk id="2" creationId="{A87DC8B7-AB0B-70DA-4453-93C615886D59}"/>
          </ac:spMkLst>
        </pc:spChg>
        <pc:spChg chg="mod">
          <ac:chgData name="Sony.Harianto" userId="cc3d1ea9-c1c4-4613-9cdd-067399f80c05" providerId="ADAL" clId="{23F1D554-02A3-4386-89D0-41E3C4DC1BDD}" dt="2026-01-31T10:19:41.389" v="1367" actId="20577"/>
          <ac:spMkLst>
            <pc:docMk/>
            <pc:sldMk cId="2099960686" sldId="267"/>
            <ac:spMk id="4" creationId="{2B252212-3A0E-FCF0-11E1-AD916139C43E}"/>
          </ac:spMkLst>
        </pc:spChg>
        <pc:spChg chg="add mod">
          <ac:chgData name="Sony.Harianto" userId="cc3d1ea9-c1c4-4613-9cdd-067399f80c05" providerId="ADAL" clId="{23F1D554-02A3-4386-89D0-41E3C4DC1BDD}" dt="2026-01-31T10:18:55.686" v="1361" actId="2711"/>
          <ac:spMkLst>
            <pc:docMk/>
            <pc:sldMk cId="2099960686" sldId="267"/>
            <ac:spMk id="5" creationId="{46950A27-9938-D4BB-0E8A-14B253EE065B}"/>
          </ac:spMkLst>
        </pc:spChg>
        <pc:spChg chg="mod">
          <ac:chgData name="Sony.Harianto" userId="cc3d1ea9-c1c4-4613-9cdd-067399f80c05" providerId="ADAL" clId="{23F1D554-02A3-4386-89D0-41E3C4DC1BDD}" dt="2026-01-31T10:17:57.744" v="1337" actId="21"/>
          <ac:spMkLst>
            <pc:docMk/>
            <pc:sldMk cId="2099960686" sldId="267"/>
            <ac:spMk id="6" creationId="{EBE8B789-CCD2-0247-9C2F-71948CF49CA6}"/>
          </ac:spMkLst>
        </pc:spChg>
        <pc:spChg chg="add mod">
          <ac:chgData name="Sony.Harianto" userId="cc3d1ea9-c1c4-4613-9cdd-067399f80c05" providerId="ADAL" clId="{23F1D554-02A3-4386-89D0-41E3C4DC1BDD}" dt="2026-01-31T10:18:43.066" v="1357" actId="2711"/>
          <ac:spMkLst>
            <pc:docMk/>
            <pc:sldMk cId="2099960686" sldId="267"/>
            <ac:spMk id="8" creationId="{77EACFF6-62E5-401E-D4CD-90B6746B1143}"/>
          </ac:spMkLst>
        </pc:spChg>
        <pc:spChg chg="add mod">
          <ac:chgData name="Sony.Harianto" userId="cc3d1ea9-c1c4-4613-9cdd-067399f80c05" providerId="ADAL" clId="{23F1D554-02A3-4386-89D0-41E3C4DC1BDD}" dt="2026-01-31T10:18:51.386" v="1360" actId="113"/>
          <ac:spMkLst>
            <pc:docMk/>
            <pc:sldMk cId="2099960686" sldId="267"/>
            <ac:spMk id="10" creationId="{D1E8E4E4-CE4E-BBAC-F8E0-3C18A32F1D0D}"/>
          </ac:spMkLst>
        </pc:spChg>
        <pc:spChg chg="add mod">
          <ac:chgData name="Sony.Harianto" userId="cc3d1ea9-c1c4-4613-9cdd-067399f80c05" providerId="ADAL" clId="{23F1D554-02A3-4386-89D0-41E3C4DC1BDD}" dt="2026-01-31T10:18:28.922" v="1352" actId="1076"/>
          <ac:spMkLst>
            <pc:docMk/>
            <pc:sldMk cId="2099960686" sldId="267"/>
            <ac:spMk id="11" creationId="{90C56326-3687-76A1-1F9B-43E27E1F849B}"/>
          </ac:spMkLst>
        </pc:spChg>
        <pc:spChg chg="add mod">
          <ac:chgData name="Sony.Harianto" userId="cc3d1ea9-c1c4-4613-9cdd-067399f80c05" providerId="ADAL" clId="{23F1D554-02A3-4386-89D0-41E3C4DC1BDD}" dt="2026-01-31T10:18:31.688" v="1354" actId="1076"/>
          <ac:spMkLst>
            <pc:docMk/>
            <pc:sldMk cId="2099960686" sldId="267"/>
            <ac:spMk id="12" creationId="{981257C2-8EDB-0849-62F1-3E4E0B8C9D4D}"/>
          </ac:spMkLst>
        </pc:spChg>
      </pc:sldChg>
      <pc:sldChg chg="addSp delSp modSp add del mod">
        <pc:chgData name="Sony.Harianto" userId="cc3d1ea9-c1c4-4613-9cdd-067399f80c05" providerId="ADAL" clId="{23F1D554-02A3-4386-89D0-41E3C4DC1BDD}" dt="2026-01-31T10:29:55.182" v="1514" actId="47"/>
        <pc:sldMkLst>
          <pc:docMk/>
          <pc:sldMk cId="1444023521" sldId="268"/>
        </pc:sldMkLst>
        <pc:spChg chg="del">
          <ac:chgData name="Sony.Harianto" userId="cc3d1ea9-c1c4-4613-9cdd-067399f80c05" providerId="ADAL" clId="{23F1D554-02A3-4386-89D0-41E3C4DC1BDD}" dt="2026-01-31T10:23:19.435" v="1413" actId="478"/>
          <ac:spMkLst>
            <pc:docMk/>
            <pc:sldMk cId="1444023521" sldId="268"/>
            <ac:spMk id="2" creationId="{699FF442-3244-3CCD-0AAF-3DF32DC2353E}"/>
          </ac:spMkLst>
        </pc:spChg>
        <pc:spChg chg="mod">
          <ac:chgData name="Sony.Harianto" userId="cc3d1ea9-c1c4-4613-9cdd-067399f80c05" providerId="ADAL" clId="{23F1D554-02A3-4386-89D0-41E3C4DC1BDD}" dt="2026-01-31T10:23:01.896" v="1412" actId="20577"/>
          <ac:spMkLst>
            <pc:docMk/>
            <pc:sldMk cId="1444023521" sldId="268"/>
            <ac:spMk id="4" creationId="{B07B2F82-6151-81C4-AB89-7270F9E888E2}"/>
          </ac:spMkLst>
        </pc:spChg>
        <pc:spChg chg="del">
          <ac:chgData name="Sony.Harianto" userId="cc3d1ea9-c1c4-4613-9cdd-067399f80c05" providerId="ADAL" clId="{23F1D554-02A3-4386-89D0-41E3C4DC1BDD}" dt="2026-01-31T10:23:19.435" v="1413" actId="478"/>
          <ac:spMkLst>
            <pc:docMk/>
            <pc:sldMk cId="1444023521" sldId="268"/>
            <ac:spMk id="5" creationId="{7F7DD259-9D6E-BC85-CF49-466BC4E70F2F}"/>
          </ac:spMkLst>
        </pc:spChg>
        <pc:spChg chg="del">
          <ac:chgData name="Sony.Harianto" userId="cc3d1ea9-c1c4-4613-9cdd-067399f80c05" providerId="ADAL" clId="{23F1D554-02A3-4386-89D0-41E3C4DC1BDD}" dt="2026-01-31T10:23:21.644" v="1414" actId="478"/>
          <ac:spMkLst>
            <pc:docMk/>
            <pc:sldMk cId="1444023521" sldId="268"/>
            <ac:spMk id="6" creationId="{CC6FCEA0-CBCE-468E-9986-7DF2D535875D}"/>
          </ac:spMkLst>
        </pc:spChg>
        <pc:spChg chg="add mod">
          <ac:chgData name="Sony.Harianto" userId="cc3d1ea9-c1c4-4613-9cdd-067399f80c05" providerId="ADAL" clId="{23F1D554-02A3-4386-89D0-41E3C4DC1BDD}" dt="2026-01-31T10:29:39.979" v="1507" actId="21"/>
          <ac:spMkLst>
            <pc:docMk/>
            <pc:sldMk cId="1444023521" sldId="268"/>
            <ac:spMk id="7" creationId="{2F91FF78-B4E2-5320-2997-0D441CB51B1F}"/>
          </ac:spMkLst>
        </pc:spChg>
        <pc:spChg chg="del">
          <ac:chgData name="Sony.Harianto" userId="cc3d1ea9-c1c4-4613-9cdd-067399f80c05" providerId="ADAL" clId="{23F1D554-02A3-4386-89D0-41E3C4DC1BDD}" dt="2026-01-31T10:23:19.435" v="1413" actId="478"/>
          <ac:spMkLst>
            <pc:docMk/>
            <pc:sldMk cId="1444023521" sldId="268"/>
            <ac:spMk id="8" creationId="{58041D5D-208B-3864-7983-769C4207B368}"/>
          </ac:spMkLst>
        </pc:spChg>
        <pc:spChg chg="del">
          <ac:chgData name="Sony.Harianto" userId="cc3d1ea9-c1c4-4613-9cdd-067399f80c05" providerId="ADAL" clId="{23F1D554-02A3-4386-89D0-41E3C4DC1BDD}" dt="2026-01-31T10:23:19.435" v="1413" actId="478"/>
          <ac:spMkLst>
            <pc:docMk/>
            <pc:sldMk cId="1444023521" sldId="268"/>
            <ac:spMk id="10" creationId="{491678C7-4BC4-5BB8-1107-D0CDB90393A6}"/>
          </ac:spMkLst>
        </pc:spChg>
        <pc:spChg chg="del">
          <ac:chgData name="Sony.Harianto" userId="cc3d1ea9-c1c4-4613-9cdd-067399f80c05" providerId="ADAL" clId="{23F1D554-02A3-4386-89D0-41E3C4DC1BDD}" dt="2026-01-31T10:23:19.435" v="1413" actId="478"/>
          <ac:spMkLst>
            <pc:docMk/>
            <pc:sldMk cId="1444023521" sldId="268"/>
            <ac:spMk id="11" creationId="{F30FA61A-94AE-ECBD-BE85-7C8139673698}"/>
          </ac:spMkLst>
        </pc:spChg>
        <pc:spChg chg="del">
          <ac:chgData name="Sony.Harianto" userId="cc3d1ea9-c1c4-4613-9cdd-067399f80c05" providerId="ADAL" clId="{23F1D554-02A3-4386-89D0-41E3C4DC1BDD}" dt="2026-01-31T10:23:19.435" v="1413" actId="478"/>
          <ac:spMkLst>
            <pc:docMk/>
            <pc:sldMk cId="1444023521" sldId="268"/>
            <ac:spMk id="12" creationId="{C066355A-0477-B8E4-DF3C-676943F942EC}"/>
          </ac:spMkLst>
        </pc:spChg>
      </pc:sldChg>
      <pc:sldChg chg="addSp modSp add mod">
        <pc:chgData name="Sony.Harianto" userId="cc3d1ea9-c1c4-4613-9cdd-067399f80c05" providerId="ADAL" clId="{23F1D554-02A3-4386-89D0-41E3C4DC1BDD}" dt="2026-01-31T10:39:05.734" v="1532" actId="20577"/>
        <pc:sldMkLst>
          <pc:docMk/>
          <pc:sldMk cId="2092437392" sldId="269"/>
        </pc:sldMkLst>
        <pc:spChg chg="mod">
          <ac:chgData name="Sony.Harianto" userId="cc3d1ea9-c1c4-4613-9cdd-067399f80c05" providerId="ADAL" clId="{23F1D554-02A3-4386-89D0-41E3C4DC1BDD}" dt="2026-01-31T10:39:05.734" v="1532" actId="20577"/>
          <ac:spMkLst>
            <pc:docMk/>
            <pc:sldMk cId="2092437392" sldId="269"/>
            <ac:spMk id="4" creationId="{D6AF7306-88A1-D190-EF6D-AF13D0937D45}"/>
          </ac:spMkLst>
        </pc:spChg>
        <pc:spChg chg="mod">
          <ac:chgData name="Sony.Harianto" userId="cc3d1ea9-c1c4-4613-9cdd-067399f80c05" providerId="ADAL" clId="{23F1D554-02A3-4386-89D0-41E3C4DC1BDD}" dt="2026-01-31T10:28:21.358" v="1485" actId="21"/>
          <ac:spMkLst>
            <pc:docMk/>
            <pc:sldMk cId="2092437392" sldId="269"/>
            <ac:spMk id="7" creationId="{6FE483B7-194A-3491-8F93-C3DAD8D1A7AD}"/>
          </ac:spMkLst>
        </pc:spChg>
        <pc:spChg chg="add mod">
          <ac:chgData name="Sony.Harianto" userId="cc3d1ea9-c1c4-4613-9cdd-067399f80c05" providerId="ADAL" clId="{23F1D554-02A3-4386-89D0-41E3C4DC1BDD}" dt="2026-01-31T10:27:58.526" v="1482" actId="1076"/>
          <ac:spMkLst>
            <pc:docMk/>
            <pc:sldMk cId="2092437392" sldId="269"/>
            <ac:spMk id="9" creationId="{2B3AB3F1-D8FE-80D4-22C6-DD8992CC3FB9}"/>
          </ac:spMkLst>
        </pc:spChg>
        <pc:spChg chg="add mod">
          <ac:chgData name="Sony.Harianto" userId="cc3d1ea9-c1c4-4613-9cdd-067399f80c05" providerId="ADAL" clId="{23F1D554-02A3-4386-89D0-41E3C4DC1BDD}" dt="2026-01-31T10:28:24.256" v="1487" actId="1076"/>
          <ac:spMkLst>
            <pc:docMk/>
            <pc:sldMk cId="2092437392" sldId="269"/>
            <ac:spMk id="11" creationId="{AD4DEB1D-30B7-42C4-255E-25F46F583935}"/>
          </ac:spMkLst>
        </pc:spChg>
        <pc:picChg chg="add mod">
          <ac:chgData name="Sony.Harianto" userId="cc3d1ea9-c1c4-4613-9cdd-067399f80c05" providerId="ADAL" clId="{23F1D554-02A3-4386-89D0-41E3C4DC1BDD}" dt="2026-01-31T10:28:13.926" v="1483" actId="1076"/>
          <ac:picMkLst>
            <pc:docMk/>
            <pc:sldMk cId="2092437392" sldId="269"/>
            <ac:picMk id="3" creationId="{0AE35950-EB5B-0853-6592-D3E48099218B}"/>
          </ac:picMkLst>
        </pc:picChg>
        <pc:picChg chg="add mod">
          <ac:chgData name="Sony.Harianto" userId="cc3d1ea9-c1c4-4613-9cdd-067399f80c05" providerId="ADAL" clId="{23F1D554-02A3-4386-89D0-41E3C4DC1BDD}" dt="2026-01-31T10:28:16.026" v="1484" actId="1076"/>
          <ac:picMkLst>
            <pc:docMk/>
            <pc:sldMk cId="2092437392" sldId="269"/>
            <ac:picMk id="6" creationId="{F13D8EF1-7C73-2E3F-D88D-63396E7E8E87}"/>
          </ac:picMkLst>
        </pc:picChg>
      </pc:sldChg>
      <pc:sldChg chg="addSp delSp modSp add mod">
        <pc:chgData name="Sony.Harianto" userId="cc3d1ea9-c1c4-4613-9cdd-067399f80c05" providerId="ADAL" clId="{23F1D554-02A3-4386-89D0-41E3C4DC1BDD}" dt="2026-01-31T10:51:10.242" v="1676" actId="478"/>
        <pc:sldMkLst>
          <pc:docMk/>
          <pc:sldMk cId="2183938125" sldId="270"/>
        </pc:sldMkLst>
        <pc:spChg chg="mod">
          <ac:chgData name="Sony.Harianto" userId="cc3d1ea9-c1c4-4613-9cdd-067399f80c05" providerId="ADAL" clId="{23F1D554-02A3-4386-89D0-41E3C4DC1BDD}" dt="2026-01-31T10:50:11.622" v="1638" actId="20577"/>
          <ac:spMkLst>
            <pc:docMk/>
            <pc:sldMk cId="2183938125" sldId="270"/>
            <ac:spMk id="4" creationId="{966E39FE-BB11-9351-E0FB-AEC7D3BA421A}"/>
          </ac:spMkLst>
        </pc:spChg>
        <pc:spChg chg="add del">
          <ac:chgData name="Sony.Harianto" userId="cc3d1ea9-c1c4-4613-9cdd-067399f80c05" providerId="ADAL" clId="{23F1D554-02A3-4386-89D0-41E3C4DC1BDD}" dt="2026-01-31T10:40:12.462" v="1558" actId="22"/>
          <ac:spMkLst>
            <pc:docMk/>
            <pc:sldMk cId="2183938125" sldId="270"/>
            <ac:spMk id="5" creationId="{89B5B398-3318-1535-CB0E-A563307A28EE}"/>
          </ac:spMkLst>
        </pc:spChg>
        <pc:spChg chg="mod">
          <ac:chgData name="Sony.Harianto" userId="cc3d1ea9-c1c4-4613-9cdd-067399f80c05" providerId="ADAL" clId="{23F1D554-02A3-4386-89D0-41E3C4DC1BDD}" dt="2026-01-31T10:42:09.972" v="1633" actId="2711"/>
          <ac:spMkLst>
            <pc:docMk/>
            <pc:sldMk cId="2183938125" sldId="270"/>
            <ac:spMk id="7" creationId="{C2456E25-28ED-22AF-72A5-5C8015F75124}"/>
          </ac:spMkLst>
        </pc:spChg>
        <pc:spChg chg="add del mod">
          <ac:chgData name="Sony.Harianto" userId="cc3d1ea9-c1c4-4613-9cdd-067399f80c05" providerId="ADAL" clId="{23F1D554-02A3-4386-89D0-41E3C4DC1BDD}" dt="2026-01-31T10:41:44.195" v="1623"/>
          <ac:spMkLst>
            <pc:docMk/>
            <pc:sldMk cId="2183938125" sldId="270"/>
            <ac:spMk id="8" creationId="{E2F299DF-C8E9-F183-B031-58DA083DC6F0}"/>
          </ac:spMkLst>
        </pc:spChg>
        <pc:spChg chg="add del mod">
          <ac:chgData name="Sony.Harianto" userId="cc3d1ea9-c1c4-4613-9cdd-067399f80c05" providerId="ADAL" clId="{23F1D554-02A3-4386-89D0-41E3C4DC1BDD}" dt="2026-01-31T10:51:10.242" v="1676" actId="478"/>
          <ac:spMkLst>
            <pc:docMk/>
            <pc:sldMk cId="2183938125" sldId="270"/>
            <ac:spMk id="9" creationId="{01BA12A1-1DFC-401D-FC03-1311FCED47F9}"/>
          </ac:spMkLst>
        </pc:spChg>
        <pc:spChg chg="del">
          <ac:chgData name="Sony.Harianto" userId="cc3d1ea9-c1c4-4613-9cdd-067399f80c05" providerId="ADAL" clId="{23F1D554-02A3-4386-89D0-41E3C4DC1BDD}" dt="2026-01-31T10:41:56.159" v="1630" actId="478"/>
          <ac:spMkLst>
            <pc:docMk/>
            <pc:sldMk cId="2183938125" sldId="270"/>
            <ac:spMk id="11" creationId="{BB5F3067-A4D3-E97B-17BE-A14895FB961B}"/>
          </ac:spMkLst>
        </pc:spChg>
        <pc:picChg chg="add del">
          <ac:chgData name="Sony.Harianto" userId="cc3d1ea9-c1c4-4613-9cdd-067399f80c05" providerId="ADAL" clId="{23F1D554-02A3-4386-89D0-41E3C4DC1BDD}" dt="2026-01-31T10:41:49.845" v="1626" actId="478"/>
          <ac:picMkLst>
            <pc:docMk/>
            <pc:sldMk cId="2183938125" sldId="270"/>
            <ac:picMk id="3" creationId="{8358C9A6-7D57-F8BB-18BC-1C916ECEA9C9}"/>
          </ac:picMkLst>
        </pc:picChg>
        <pc:picChg chg="add del">
          <ac:chgData name="Sony.Harianto" userId="cc3d1ea9-c1c4-4613-9cdd-067399f80c05" providerId="ADAL" clId="{23F1D554-02A3-4386-89D0-41E3C4DC1BDD}" dt="2026-01-31T10:41:52.161" v="1628" actId="478"/>
          <ac:picMkLst>
            <pc:docMk/>
            <pc:sldMk cId="2183938125" sldId="270"/>
            <ac:picMk id="6" creationId="{F1A50E43-BB6A-05B9-2E2C-FF980E628A94}"/>
          </ac:picMkLst>
        </pc:picChg>
      </pc:sldChg>
      <pc:sldChg chg="addSp delSp modSp add mod">
        <pc:chgData name="Sony.Harianto" userId="cc3d1ea9-c1c4-4613-9cdd-067399f80c05" providerId="ADAL" clId="{23F1D554-02A3-4386-89D0-41E3C4DC1BDD}" dt="2026-02-01T03:53:41.784" v="2374" actId="14100"/>
        <pc:sldMkLst>
          <pc:docMk/>
          <pc:sldMk cId="2212779508" sldId="271"/>
        </pc:sldMkLst>
        <pc:spChg chg="add mod">
          <ac:chgData name="Sony.Harianto" userId="cc3d1ea9-c1c4-4613-9cdd-067399f80c05" providerId="ADAL" clId="{23F1D554-02A3-4386-89D0-41E3C4DC1BDD}" dt="2026-02-01T03:53:41.784" v="2374" actId="14100"/>
          <ac:spMkLst>
            <pc:docMk/>
            <pc:sldMk cId="2212779508" sldId="271"/>
            <ac:spMk id="3" creationId="{F42221B8-C8CB-FA69-50CF-788F2A1BB542}"/>
          </ac:spMkLst>
        </pc:spChg>
        <pc:spChg chg="mod">
          <ac:chgData name="Sony.Harianto" userId="cc3d1ea9-c1c4-4613-9cdd-067399f80c05" providerId="ADAL" clId="{23F1D554-02A3-4386-89D0-41E3C4DC1BDD}" dt="2026-01-31T10:51:03.509" v="1675" actId="20577"/>
          <ac:spMkLst>
            <pc:docMk/>
            <pc:sldMk cId="2212779508" sldId="271"/>
            <ac:spMk id="4" creationId="{A6C6232F-995F-4568-3DDF-91F6D4FBAA4D}"/>
          </ac:spMkLst>
        </pc:spChg>
        <pc:spChg chg="del">
          <ac:chgData name="Sony.Harianto" userId="cc3d1ea9-c1c4-4613-9cdd-067399f80c05" providerId="ADAL" clId="{23F1D554-02A3-4386-89D0-41E3C4DC1BDD}" dt="2026-01-31T10:50:21.889" v="1641" actId="478"/>
          <ac:spMkLst>
            <pc:docMk/>
            <pc:sldMk cId="2212779508" sldId="271"/>
            <ac:spMk id="7" creationId="{24899C0B-275A-18FD-6564-CA92BE46AC6F}"/>
          </ac:spMkLst>
        </pc:spChg>
        <pc:spChg chg="mod">
          <ac:chgData name="Sony.Harianto" userId="cc3d1ea9-c1c4-4613-9cdd-067399f80c05" providerId="ADAL" clId="{23F1D554-02A3-4386-89D0-41E3C4DC1BDD}" dt="2026-01-31T10:50:56.616" v="1651" actId="1076"/>
          <ac:spMkLst>
            <pc:docMk/>
            <pc:sldMk cId="2212779508" sldId="271"/>
            <ac:spMk id="9" creationId="{8915C8BE-04F3-E0E0-8667-261A37D8A843}"/>
          </ac:spMkLst>
        </pc:spChg>
      </pc:sldChg>
      <pc:sldChg chg="addSp delSp modSp add mod modNotesTx">
        <pc:chgData name="Sony.Harianto" userId="cc3d1ea9-c1c4-4613-9cdd-067399f80c05" providerId="ADAL" clId="{23F1D554-02A3-4386-89D0-41E3C4DC1BDD}" dt="2026-02-01T01:01:23.414" v="2281" actId="14100"/>
        <pc:sldMkLst>
          <pc:docMk/>
          <pc:sldMk cId="391999969" sldId="272"/>
        </pc:sldMkLst>
        <pc:spChg chg="add del mod">
          <ac:chgData name="Sony.Harianto" userId="cc3d1ea9-c1c4-4613-9cdd-067399f80c05" providerId="ADAL" clId="{23F1D554-02A3-4386-89D0-41E3C4DC1BDD}" dt="2026-01-31T11:00:34.387" v="1740"/>
          <ac:spMkLst>
            <pc:docMk/>
            <pc:sldMk cId="391999969" sldId="272"/>
            <ac:spMk id="2" creationId="{E8E23609-86D2-B880-B680-6EAE9BB4A27D}"/>
          </ac:spMkLst>
        </pc:spChg>
        <pc:spChg chg="mod">
          <ac:chgData name="Sony.Harianto" userId="cc3d1ea9-c1c4-4613-9cdd-067399f80c05" providerId="ADAL" clId="{23F1D554-02A3-4386-89D0-41E3C4DC1BDD}" dt="2026-01-31T11:00:08.296" v="1734" actId="20577"/>
          <ac:spMkLst>
            <pc:docMk/>
            <pc:sldMk cId="391999969" sldId="272"/>
            <ac:spMk id="4" creationId="{535002DA-EFF8-0D41-9C6C-631B99CDFB94}"/>
          </ac:spMkLst>
        </pc:spChg>
        <pc:spChg chg="mod">
          <ac:chgData name="Sony.Harianto" userId="cc3d1ea9-c1c4-4613-9cdd-067399f80c05" providerId="ADAL" clId="{23F1D554-02A3-4386-89D0-41E3C4DC1BDD}" dt="2026-02-01T01:01:23.414" v="2281" actId="14100"/>
          <ac:spMkLst>
            <pc:docMk/>
            <pc:sldMk cId="391999969" sldId="272"/>
            <ac:spMk id="5" creationId="{24DC91DB-C4D0-D0AC-7F3A-7F3FEB8A7BAE}"/>
          </ac:spMkLst>
        </pc:spChg>
        <pc:picChg chg="add mod">
          <ac:chgData name="Sony.Harianto" userId="cc3d1ea9-c1c4-4613-9cdd-067399f80c05" providerId="ADAL" clId="{23F1D554-02A3-4386-89D0-41E3C4DC1BDD}" dt="2026-02-01T01:01:19.296" v="2280" actId="1076"/>
          <ac:picMkLst>
            <pc:docMk/>
            <pc:sldMk cId="391999969" sldId="272"/>
            <ac:picMk id="4098" creationId="{AEDA32ED-ECC6-3954-999B-4FF9E5406CFD}"/>
          </ac:picMkLst>
        </pc:picChg>
      </pc:sldChg>
      <pc:sldChg chg="addSp delSp modSp add mod setBg">
        <pc:chgData name="Sony.Harianto" userId="cc3d1ea9-c1c4-4613-9cdd-067399f80c05" providerId="ADAL" clId="{23F1D554-02A3-4386-89D0-41E3C4DC1BDD}" dt="2026-02-01T04:14:29.516" v="2508" actId="11"/>
        <pc:sldMkLst>
          <pc:docMk/>
          <pc:sldMk cId="2150274522" sldId="273"/>
        </pc:sldMkLst>
        <pc:spChg chg="add mod">
          <ac:chgData name="Sony.Harianto" userId="cc3d1ea9-c1c4-4613-9cdd-067399f80c05" providerId="ADAL" clId="{23F1D554-02A3-4386-89D0-41E3C4DC1BDD}" dt="2026-01-31T23:57:31.897" v="1960" actId="115"/>
          <ac:spMkLst>
            <pc:docMk/>
            <pc:sldMk cId="2150274522" sldId="273"/>
            <ac:spMk id="3" creationId="{CC711F4F-5FB5-6179-245B-4A29A4A080D9}"/>
          </ac:spMkLst>
        </pc:spChg>
        <pc:spChg chg="mod">
          <ac:chgData name="Sony.Harianto" userId="cc3d1ea9-c1c4-4613-9cdd-067399f80c05" providerId="ADAL" clId="{23F1D554-02A3-4386-89D0-41E3C4DC1BDD}" dt="2026-01-31T23:35:00.357" v="1852" actId="26606"/>
          <ac:spMkLst>
            <pc:docMk/>
            <pc:sldMk cId="2150274522" sldId="273"/>
            <ac:spMk id="4" creationId="{31EAF66A-6729-154D-7778-4C72DD257FAB}"/>
          </ac:spMkLst>
        </pc:spChg>
        <pc:spChg chg="del mod">
          <ac:chgData name="Sony.Harianto" userId="cc3d1ea9-c1c4-4613-9cdd-067399f80c05" providerId="ADAL" clId="{23F1D554-02A3-4386-89D0-41E3C4DC1BDD}" dt="2026-01-31T23:52:32.046" v="1881"/>
          <ac:spMkLst>
            <pc:docMk/>
            <pc:sldMk cId="2150274522" sldId="273"/>
            <ac:spMk id="5" creationId="{EBA52C1B-B5B9-DC73-9A12-7E76D7AC763F}"/>
          </ac:spMkLst>
        </pc:spChg>
        <pc:spChg chg="add mod">
          <ac:chgData name="Sony.Harianto" userId="cc3d1ea9-c1c4-4613-9cdd-067399f80c05" providerId="ADAL" clId="{23F1D554-02A3-4386-89D0-41E3C4DC1BDD}" dt="2026-01-31T23:55:37.287" v="1895" actId="1076"/>
          <ac:spMkLst>
            <pc:docMk/>
            <pc:sldMk cId="2150274522" sldId="273"/>
            <ac:spMk id="6" creationId="{249C6655-AA7E-7991-4FBF-FB28598FC0D9}"/>
          </ac:spMkLst>
        </pc:spChg>
        <pc:spChg chg="add mod">
          <ac:chgData name="Sony.Harianto" userId="cc3d1ea9-c1c4-4613-9cdd-067399f80c05" providerId="ADAL" clId="{23F1D554-02A3-4386-89D0-41E3C4DC1BDD}" dt="2026-02-01T04:14:29.516" v="2508" actId="11"/>
          <ac:spMkLst>
            <pc:docMk/>
            <pc:sldMk cId="2150274522" sldId="273"/>
            <ac:spMk id="8" creationId="{2B4B525B-E112-3BF6-A530-E60597FE92FE}"/>
          </ac:spMkLst>
        </pc:spChg>
        <pc:spChg chg="add mod">
          <ac:chgData name="Sony.Harianto" userId="cc3d1ea9-c1c4-4613-9cdd-067399f80c05" providerId="ADAL" clId="{23F1D554-02A3-4386-89D0-41E3C4DC1BDD}" dt="2026-01-31T23:58:01.169" v="1977" actId="14100"/>
          <ac:spMkLst>
            <pc:docMk/>
            <pc:sldMk cId="2150274522" sldId="273"/>
            <ac:spMk id="9" creationId="{8466F3A2-F999-9594-3A78-6F3F75B83E59}"/>
          </ac:spMkLst>
        </pc:spChg>
        <pc:spChg chg="add del">
          <ac:chgData name="Sony.Harianto" userId="cc3d1ea9-c1c4-4613-9cdd-067399f80c05" providerId="ADAL" clId="{23F1D554-02A3-4386-89D0-41E3C4DC1BDD}" dt="2026-01-31T23:34:26.887" v="1844" actId="26606"/>
          <ac:spMkLst>
            <pc:docMk/>
            <pc:sldMk cId="2150274522" sldId="273"/>
            <ac:spMk id="1031" creationId="{D009D6D5-DAC2-4A8B-A17A-E206B9012D09}"/>
          </ac:spMkLst>
        </pc:spChg>
        <pc:spChg chg="add del">
          <ac:chgData name="Sony.Harianto" userId="cc3d1ea9-c1c4-4613-9cdd-067399f80c05" providerId="ADAL" clId="{23F1D554-02A3-4386-89D0-41E3C4DC1BDD}" dt="2026-01-31T23:34:29.572" v="1846" actId="26606"/>
          <ac:spMkLst>
            <pc:docMk/>
            <pc:sldMk cId="2150274522" sldId="273"/>
            <ac:spMk id="1033" creationId="{D4974D33-8DC5-464E-8C6D-BE58F0669C17}"/>
          </ac:spMkLst>
        </pc:spChg>
        <pc:spChg chg="add del">
          <ac:chgData name="Sony.Harianto" userId="cc3d1ea9-c1c4-4613-9cdd-067399f80c05" providerId="ADAL" clId="{23F1D554-02A3-4386-89D0-41E3C4DC1BDD}" dt="2026-01-31T23:34:29.572" v="1846" actId="26606"/>
          <ac:spMkLst>
            <pc:docMk/>
            <pc:sldMk cId="2150274522" sldId="273"/>
            <ac:spMk id="1034" creationId="{F13C74B1-5B17-4795-BED0-7140497B445A}"/>
          </ac:spMkLst>
        </pc:spChg>
        <pc:spChg chg="add del">
          <ac:chgData name="Sony.Harianto" userId="cc3d1ea9-c1c4-4613-9cdd-067399f80c05" providerId="ADAL" clId="{23F1D554-02A3-4386-89D0-41E3C4DC1BDD}" dt="2026-01-31T23:34:42.033" v="1848" actId="26606"/>
          <ac:spMkLst>
            <pc:docMk/>
            <pc:sldMk cId="2150274522" sldId="273"/>
            <ac:spMk id="1036" creationId="{04812C46-200A-4DEB-A05E-3ED6C68C2387}"/>
          </ac:spMkLst>
        </pc:spChg>
        <pc:spChg chg="add del">
          <ac:chgData name="Sony.Harianto" userId="cc3d1ea9-c1c4-4613-9cdd-067399f80c05" providerId="ADAL" clId="{23F1D554-02A3-4386-89D0-41E3C4DC1BDD}" dt="2026-01-31T23:34:42.033" v="1848" actId="26606"/>
          <ac:spMkLst>
            <pc:docMk/>
            <pc:sldMk cId="2150274522" sldId="273"/>
            <ac:spMk id="1037" creationId="{D1EA859B-E555-4109-94F3-6700E046E008}"/>
          </ac:spMkLst>
        </pc:spChg>
        <pc:spChg chg="add del">
          <ac:chgData name="Sony.Harianto" userId="cc3d1ea9-c1c4-4613-9cdd-067399f80c05" providerId="ADAL" clId="{23F1D554-02A3-4386-89D0-41E3C4DC1BDD}" dt="2026-01-31T23:34:48.028" v="1850" actId="26606"/>
          <ac:spMkLst>
            <pc:docMk/>
            <pc:sldMk cId="2150274522" sldId="273"/>
            <ac:spMk id="1039" creationId="{F13C74B1-5B17-4795-BED0-7140497B445A}"/>
          </ac:spMkLst>
        </pc:spChg>
        <pc:spChg chg="add del">
          <ac:chgData name="Sony.Harianto" userId="cc3d1ea9-c1c4-4613-9cdd-067399f80c05" providerId="ADAL" clId="{23F1D554-02A3-4386-89D0-41E3C4DC1BDD}" dt="2026-01-31T23:34:48.028" v="1850" actId="26606"/>
          <ac:spMkLst>
            <pc:docMk/>
            <pc:sldMk cId="2150274522" sldId="273"/>
            <ac:spMk id="1040" creationId="{D4974D33-8DC5-464E-8C6D-BE58F0669C17}"/>
          </ac:spMkLst>
        </pc:spChg>
        <pc:spChg chg="add del">
          <ac:chgData name="Sony.Harianto" userId="cc3d1ea9-c1c4-4613-9cdd-067399f80c05" providerId="ADAL" clId="{23F1D554-02A3-4386-89D0-41E3C4DC1BDD}" dt="2026-01-31T23:35:00.357" v="1852" actId="26606"/>
          <ac:spMkLst>
            <pc:docMk/>
            <pc:sldMk cId="2150274522" sldId="273"/>
            <ac:spMk id="1042" creationId="{04812C46-200A-4DEB-A05E-3ED6C68C2387}"/>
          </ac:spMkLst>
        </pc:spChg>
        <pc:spChg chg="add del">
          <ac:chgData name="Sony.Harianto" userId="cc3d1ea9-c1c4-4613-9cdd-067399f80c05" providerId="ADAL" clId="{23F1D554-02A3-4386-89D0-41E3C4DC1BDD}" dt="2026-01-31T23:35:00.357" v="1852" actId="26606"/>
          <ac:spMkLst>
            <pc:docMk/>
            <pc:sldMk cId="2150274522" sldId="273"/>
            <ac:spMk id="1043" creationId="{D1EA859B-E555-4109-94F3-6700E046E008}"/>
          </ac:spMkLst>
        </pc:spChg>
        <pc:picChg chg="add mod ord">
          <ac:chgData name="Sony.Harianto" userId="cc3d1ea9-c1c4-4613-9cdd-067399f80c05" providerId="ADAL" clId="{23F1D554-02A3-4386-89D0-41E3C4DC1BDD}" dt="2026-01-31T23:35:00.357" v="1852" actId="26606"/>
          <ac:picMkLst>
            <pc:docMk/>
            <pc:sldMk cId="2150274522" sldId="273"/>
            <ac:picMk id="1026" creationId="{A14E63BA-9110-EA1C-2A8F-31CA5026D84B}"/>
          </ac:picMkLst>
        </pc:picChg>
        <pc:picChg chg="add mod">
          <ac:chgData name="Sony.Harianto" userId="cc3d1ea9-c1c4-4613-9cdd-067399f80c05" providerId="ADAL" clId="{23F1D554-02A3-4386-89D0-41E3C4DC1BDD}" dt="2026-01-31T23:52:17.129" v="1875" actId="1076"/>
          <ac:picMkLst>
            <pc:docMk/>
            <pc:sldMk cId="2150274522" sldId="273"/>
            <ac:picMk id="1028" creationId="{954ECCCA-C1BA-D7A5-29A5-953379CEA745}"/>
          </ac:picMkLst>
        </pc:picChg>
        <pc:picChg chg="add mod">
          <ac:chgData name="Sony.Harianto" userId="cc3d1ea9-c1c4-4613-9cdd-067399f80c05" providerId="ADAL" clId="{23F1D554-02A3-4386-89D0-41E3C4DC1BDD}" dt="2026-01-31T23:57:57.493" v="1976" actId="1035"/>
          <ac:picMkLst>
            <pc:docMk/>
            <pc:sldMk cId="2150274522" sldId="273"/>
            <ac:picMk id="1030" creationId="{B5D346C2-F1BF-0050-7A82-21AD22044FD3}"/>
          </ac:picMkLst>
        </pc:picChg>
      </pc:sldChg>
      <pc:sldChg chg="addSp modSp add mod">
        <pc:chgData name="Sony.Harianto" userId="cc3d1ea9-c1c4-4613-9cdd-067399f80c05" providerId="ADAL" clId="{23F1D554-02A3-4386-89D0-41E3C4DC1BDD}" dt="2026-02-01T04:13:08.291" v="2507" actId="5793"/>
        <pc:sldMkLst>
          <pc:docMk/>
          <pc:sldMk cId="91037015" sldId="274"/>
        </pc:sldMkLst>
        <pc:spChg chg="add mod">
          <ac:chgData name="Sony.Harianto" userId="cc3d1ea9-c1c4-4613-9cdd-067399f80c05" providerId="ADAL" clId="{23F1D554-02A3-4386-89D0-41E3C4DC1BDD}" dt="2026-02-01T04:13:08.291" v="2507" actId="5793"/>
          <ac:spMkLst>
            <pc:docMk/>
            <pc:sldMk cId="91037015" sldId="274"/>
            <ac:spMk id="3" creationId="{12136C88-D701-4BA3-1469-9CC837C42A54}"/>
          </ac:spMkLst>
        </pc:spChg>
        <pc:spChg chg="mod">
          <ac:chgData name="Sony.Harianto" userId="cc3d1ea9-c1c4-4613-9cdd-067399f80c05" providerId="ADAL" clId="{23F1D554-02A3-4386-89D0-41E3C4DC1BDD}" dt="2026-01-31T11:08:22.691" v="1771" actId="20577"/>
          <ac:spMkLst>
            <pc:docMk/>
            <pc:sldMk cId="91037015" sldId="274"/>
            <ac:spMk id="4" creationId="{C3E6797B-0FE3-BA30-DD71-8E23C4A853D6}"/>
          </ac:spMkLst>
        </pc:spChg>
        <pc:spChg chg="mod">
          <ac:chgData name="Sony.Harianto" userId="cc3d1ea9-c1c4-4613-9cdd-067399f80c05" providerId="ADAL" clId="{23F1D554-02A3-4386-89D0-41E3C4DC1BDD}" dt="2026-02-01T04:10:48.823" v="2459" actId="1076"/>
          <ac:spMkLst>
            <pc:docMk/>
            <pc:sldMk cId="91037015" sldId="274"/>
            <ac:spMk id="5" creationId="{72D0CB00-5950-1D07-334B-FA0FF61DE080}"/>
          </ac:spMkLst>
        </pc:spChg>
        <pc:picChg chg="add mod">
          <ac:chgData name="Sony.Harianto" userId="cc3d1ea9-c1c4-4613-9cdd-067399f80c05" providerId="ADAL" clId="{23F1D554-02A3-4386-89D0-41E3C4DC1BDD}" dt="2026-02-01T04:07:55.635" v="2389" actId="1076"/>
          <ac:picMkLst>
            <pc:docMk/>
            <pc:sldMk cId="91037015" sldId="274"/>
            <ac:picMk id="6146" creationId="{48EA64D8-2CEC-720B-668D-2C30F9F838CB}"/>
          </ac:picMkLst>
        </pc:picChg>
        <pc:picChg chg="add mod">
          <ac:chgData name="Sony.Harianto" userId="cc3d1ea9-c1c4-4613-9cdd-067399f80c05" providerId="ADAL" clId="{23F1D554-02A3-4386-89D0-41E3C4DC1BDD}" dt="2026-02-01T04:04:17.094" v="2387" actId="1076"/>
          <ac:picMkLst>
            <pc:docMk/>
            <pc:sldMk cId="91037015" sldId="274"/>
            <ac:picMk id="6148" creationId="{42AAB2F3-EC52-6253-1BBD-97F1FAA9A26F}"/>
          </ac:picMkLst>
        </pc:picChg>
      </pc:sldChg>
      <pc:sldChg chg="addSp delSp modSp add mod">
        <pc:chgData name="Sony.Harianto" userId="cc3d1ea9-c1c4-4613-9cdd-067399f80c05" providerId="ADAL" clId="{23F1D554-02A3-4386-89D0-41E3C4DC1BDD}" dt="2026-02-01T04:12:18.102" v="2478" actId="1076"/>
        <pc:sldMkLst>
          <pc:docMk/>
          <pc:sldMk cId="1719246665" sldId="275"/>
        </pc:sldMkLst>
        <pc:spChg chg="add mod">
          <ac:chgData name="Sony.Harianto" userId="cc3d1ea9-c1c4-4613-9cdd-067399f80c05" providerId="ADAL" clId="{23F1D554-02A3-4386-89D0-41E3C4DC1BDD}" dt="2026-02-01T03:51:08.006" v="2341" actId="1076"/>
          <ac:spMkLst>
            <pc:docMk/>
            <pc:sldMk cId="1719246665" sldId="275"/>
            <ac:spMk id="3" creationId="{314C43A6-0688-1B17-152C-E510F5D1DFBE}"/>
          </ac:spMkLst>
        </pc:spChg>
        <pc:spChg chg="mod">
          <ac:chgData name="Sony.Harianto" userId="cc3d1ea9-c1c4-4613-9cdd-067399f80c05" providerId="ADAL" clId="{23F1D554-02A3-4386-89D0-41E3C4DC1BDD}" dt="2026-02-01T03:51:04.628" v="2340" actId="1076"/>
          <ac:spMkLst>
            <pc:docMk/>
            <pc:sldMk cId="1719246665" sldId="275"/>
            <ac:spMk id="4" creationId="{DCF49001-2C8B-2843-87B5-AB13775F8CBC}"/>
          </ac:spMkLst>
        </pc:spChg>
        <pc:spChg chg="mod">
          <ac:chgData name="Sony.Harianto" userId="cc3d1ea9-c1c4-4613-9cdd-067399f80c05" providerId="ADAL" clId="{23F1D554-02A3-4386-89D0-41E3C4DC1BDD}" dt="2026-02-01T04:12:18.102" v="2478" actId="1076"/>
          <ac:spMkLst>
            <pc:docMk/>
            <pc:sldMk cId="1719246665" sldId="275"/>
            <ac:spMk id="5" creationId="{96D474EF-7840-B8B7-EB5B-6E3F8ED2BB1D}"/>
          </ac:spMkLst>
        </pc:spChg>
        <pc:spChg chg="add del mod">
          <ac:chgData name="Sony.Harianto" userId="cc3d1ea9-c1c4-4613-9cdd-067399f80c05" providerId="ADAL" clId="{23F1D554-02A3-4386-89D0-41E3C4DC1BDD}" dt="2026-02-01T00:57:52.584" v="2274"/>
          <ac:spMkLst>
            <pc:docMk/>
            <pc:sldMk cId="1719246665" sldId="275"/>
            <ac:spMk id="6" creationId="{D38659DE-FF6F-4A45-0BCD-FC0E7CF27769}"/>
          </ac:spMkLst>
        </pc:spChg>
        <pc:spChg chg="add mod">
          <ac:chgData name="Sony.Harianto" userId="cc3d1ea9-c1c4-4613-9cdd-067399f80c05" providerId="ADAL" clId="{23F1D554-02A3-4386-89D0-41E3C4DC1BDD}" dt="2026-02-01T04:12:09.645" v="2477" actId="11"/>
          <ac:spMkLst>
            <pc:docMk/>
            <pc:sldMk cId="1719246665" sldId="275"/>
            <ac:spMk id="8" creationId="{8D84570E-7169-3180-2DD1-0321B7A959DE}"/>
          </ac:spMkLst>
        </pc:spChg>
        <pc:picChg chg="add mod">
          <ac:chgData name="Sony.Harianto" userId="cc3d1ea9-c1c4-4613-9cdd-067399f80c05" providerId="ADAL" clId="{23F1D554-02A3-4386-89D0-41E3C4DC1BDD}" dt="2026-02-01T03:51:08.006" v="2341" actId="1076"/>
          <ac:picMkLst>
            <pc:docMk/>
            <pc:sldMk cId="1719246665" sldId="275"/>
            <ac:picMk id="3074" creationId="{02049DEF-E577-F00A-8EDF-0E8C32D051A1}"/>
          </ac:picMkLst>
        </pc:picChg>
        <pc:picChg chg="add mod">
          <ac:chgData name="Sony.Harianto" userId="cc3d1ea9-c1c4-4613-9cdd-067399f80c05" providerId="ADAL" clId="{23F1D554-02A3-4386-89D0-41E3C4DC1BDD}" dt="2026-02-01T03:51:08.006" v="2341" actId="1076"/>
          <ac:picMkLst>
            <pc:docMk/>
            <pc:sldMk cId="1719246665" sldId="275"/>
            <ac:picMk id="3076" creationId="{3BC4003D-3C13-F668-97B5-CBC1181323E8}"/>
          </ac:picMkLst>
        </pc:picChg>
      </pc:sldChg>
      <pc:sldChg chg="addSp delSp modSp add mod setBg modNotesTx">
        <pc:chgData name="Sony.Harianto" userId="cc3d1ea9-c1c4-4613-9cdd-067399f80c05" providerId="ADAL" clId="{23F1D554-02A3-4386-89D0-41E3C4DC1BDD}" dt="2026-02-01T00:52:51.201" v="2253" actId="20577"/>
        <pc:sldMkLst>
          <pc:docMk/>
          <pc:sldMk cId="3258457208" sldId="276"/>
        </pc:sldMkLst>
        <pc:spChg chg="mod">
          <ac:chgData name="Sony.Harianto" userId="cc3d1ea9-c1c4-4613-9cdd-067399f80c05" providerId="ADAL" clId="{23F1D554-02A3-4386-89D0-41E3C4DC1BDD}" dt="2026-02-01T00:52:51.201" v="2253" actId="20577"/>
          <ac:spMkLst>
            <pc:docMk/>
            <pc:sldMk cId="3258457208" sldId="276"/>
            <ac:spMk id="4" creationId="{161B8EFF-4CEA-32B2-8D60-24E0BB3C3E72}"/>
          </ac:spMkLst>
        </pc:spChg>
        <pc:spChg chg="del mod">
          <ac:chgData name="Sony.Harianto" userId="cc3d1ea9-c1c4-4613-9cdd-067399f80c05" providerId="ADAL" clId="{23F1D554-02A3-4386-89D0-41E3C4DC1BDD}" dt="2026-01-31T11:10:09.784" v="1792" actId="478"/>
          <ac:spMkLst>
            <pc:docMk/>
            <pc:sldMk cId="3258457208" sldId="276"/>
            <ac:spMk id="5" creationId="{9AAFB571-7B85-DF8E-3B57-3145E09B0076}"/>
          </ac:spMkLst>
        </pc:spChg>
        <pc:spChg chg="add mod">
          <ac:chgData name="Sony.Harianto" userId="cc3d1ea9-c1c4-4613-9cdd-067399f80c05" providerId="ADAL" clId="{23F1D554-02A3-4386-89D0-41E3C4DC1BDD}" dt="2026-02-01T00:32:56.971" v="2180" actId="1076"/>
          <ac:spMkLst>
            <pc:docMk/>
            <pc:sldMk cId="3258457208" sldId="276"/>
            <ac:spMk id="5" creationId="{F13B74BE-5D22-E955-D56D-B23C22D6CDDA}"/>
          </ac:spMkLst>
        </pc:spChg>
        <pc:spChg chg="add del">
          <ac:chgData name="Sony.Harianto" userId="cc3d1ea9-c1c4-4613-9cdd-067399f80c05" providerId="ADAL" clId="{23F1D554-02A3-4386-89D0-41E3C4DC1BDD}" dt="2026-01-31T11:10:05.261" v="1791" actId="26606"/>
          <ac:spMkLst>
            <pc:docMk/>
            <pc:sldMk cId="3258457208" sldId="276"/>
            <ac:spMk id="10" creationId="{2550BE34-C2B8-49B8-8519-67A8CAD51AE9}"/>
          </ac:spMkLst>
        </pc:spChg>
        <pc:spChg chg="add del">
          <ac:chgData name="Sony.Harianto" userId="cc3d1ea9-c1c4-4613-9cdd-067399f80c05" providerId="ADAL" clId="{23F1D554-02A3-4386-89D0-41E3C4DC1BDD}" dt="2026-01-31T11:10:05.261" v="1791" actId="26606"/>
          <ac:spMkLst>
            <pc:docMk/>
            <pc:sldMk cId="3258457208" sldId="276"/>
            <ac:spMk id="12" creationId="{A7457DD9-5A45-400A-AB4B-4B4EDECA25F1}"/>
          </ac:spMkLst>
        </pc:spChg>
        <pc:spChg chg="add del">
          <ac:chgData name="Sony.Harianto" userId="cc3d1ea9-c1c4-4613-9cdd-067399f80c05" providerId="ADAL" clId="{23F1D554-02A3-4386-89D0-41E3C4DC1BDD}" dt="2026-01-31T11:10:05.261" v="1791" actId="26606"/>
          <ac:spMkLst>
            <pc:docMk/>
            <pc:sldMk cId="3258457208" sldId="276"/>
            <ac:spMk id="14" creationId="{441CF7D6-A660-431A-B0BB-140A0D5556B6}"/>
          </ac:spMkLst>
        </pc:spChg>
        <pc:spChg chg="add del">
          <ac:chgData name="Sony.Harianto" userId="cc3d1ea9-c1c4-4613-9cdd-067399f80c05" providerId="ADAL" clId="{23F1D554-02A3-4386-89D0-41E3C4DC1BDD}" dt="2026-01-31T11:10:05.261" v="1791" actId="26606"/>
          <ac:spMkLst>
            <pc:docMk/>
            <pc:sldMk cId="3258457208" sldId="276"/>
            <ac:spMk id="16" creationId="{0570A85B-3810-4F95-97B0-CBF4CCDB381C}"/>
          </ac:spMkLst>
        </pc:spChg>
        <pc:graphicFrameChg chg="add del mod modGraphic">
          <ac:chgData name="Sony.Harianto" userId="cc3d1ea9-c1c4-4613-9cdd-067399f80c05" providerId="ADAL" clId="{23F1D554-02A3-4386-89D0-41E3C4DC1BDD}" dt="2026-01-31T11:10:05.261" v="1791" actId="26606"/>
          <ac:graphicFrameMkLst>
            <pc:docMk/>
            <pc:sldMk cId="3258457208" sldId="276"/>
            <ac:graphicFrameMk id="2" creationId="{40A5779C-B81E-B526-A8C5-41281B597A07}"/>
          </ac:graphicFrameMkLst>
        </pc:graphicFrameChg>
        <pc:graphicFrameChg chg="add mod modGraphic">
          <ac:chgData name="Sony.Harianto" userId="cc3d1ea9-c1c4-4613-9cdd-067399f80c05" providerId="ADAL" clId="{23F1D554-02A3-4386-89D0-41E3C4DC1BDD}" dt="2026-02-01T00:22:06.258" v="2084" actId="1076"/>
          <ac:graphicFrameMkLst>
            <pc:docMk/>
            <pc:sldMk cId="3258457208" sldId="276"/>
            <ac:graphicFrameMk id="3" creationId="{40A5779C-B81E-B526-A8C5-41281B597A07}"/>
          </ac:graphicFrameMkLst>
        </pc:graphicFrameChg>
        <pc:picChg chg="add mod">
          <ac:chgData name="Sony.Harianto" userId="cc3d1ea9-c1c4-4613-9cdd-067399f80c05" providerId="ADAL" clId="{23F1D554-02A3-4386-89D0-41E3C4DC1BDD}" dt="2026-02-01T00:20:28.267" v="2041" actId="14100"/>
          <ac:picMkLst>
            <pc:docMk/>
            <pc:sldMk cId="3258457208" sldId="276"/>
            <ac:picMk id="2050" creationId="{A2007D92-7325-D3C4-D33E-F6BE4FF75A3D}"/>
          </ac:picMkLst>
        </pc:picChg>
      </pc:sldChg>
      <pc:sldChg chg="addSp delSp modSp add mod">
        <pc:chgData name="Sony.Harianto" userId="cc3d1ea9-c1c4-4613-9cdd-067399f80c05" providerId="ADAL" clId="{23F1D554-02A3-4386-89D0-41E3C4DC1BDD}" dt="2026-02-01T00:31:45.661" v="2169" actId="2711"/>
        <pc:sldMkLst>
          <pc:docMk/>
          <pc:sldMk cId="766668122" sldId="277"/>
        </pc:sldMkLst>
        <pc:spChg chg="mod">
          <ac:chgData name="Sony.Harianto" userId="cc3d1ea9-c1c4-4613-9cdd-067399f80c05" providerId="ADAL" clId="{23F1D554-02A3-4386-89D0-41E3C4DC1BDD}" dt="2026-01-31T11:13:33.960" v="1834" actId="20577"/>
          <ac:spMkLst>
            <pc:docMk/>
            <pc:sldMk cId="766668122" sldId="277"/>
            <ac:spMk id="4" creationId="{EAB522C0-A177-6BBE-01A2-F76B218EDD1F}"/>
          </ac:spMkLst>
        </pc:spChg>
        <pc:spChg chg="add mod">
          <ac:chgData name="Sony.Harianto" userId="cc3d1ea9-c1c4-4613-9cdd-067399f80c05" providerId="ADAL" clId="{23F1D554-02A3-4386-89D0-41E3C4DC1BDD}" dt="2026-02-01T00:31:45.661" v="2169" actId="2711"/>
          <ac:spMkLst>
            <pc:docMk/>
            <pc:sldMk cId="766668122" sldId="277"/>
            <ac:spMk id="5" creationId="{1E53105D-FB16-D58D-D479-7675CFC5EE09}"/>
          </ac:spMkLst>
        </pc:spChg>
        <pc:graphicFrameChg chg="del">
          <ac:chgData name="Sony.Harianto" userId="cc3d1ea9-c1c4-4613-9cdd-067399f80c05" providerId="ADAL" clId="{23F1D554-02A3-4386-89D0-41E3C4DC1BDD}" dt="2026-01-31T11:12:58.845" v="1819" actId="478"/>
          <ac:graphicFrameMkLst>
            <pc:docMk/>
            <pc:sldMk cId="766668122" sldId="277"/>
            <ac:graphicFrameMk id="3" creationId="{9976DB49-3AC8-5DC2-3343-D4BB6CD51B6E}"/>
          </ac:graphicFrameMkLst>
        </pc:graphicFrameChg>
      </pc:sldChg>
      <pc:sldChg chg="modSp add mod">
        <pc:chgData name="Sony.Harianto" userId="cc3d1ea9-c1c4-4613-9cdd-067399f80c05" providerId="ADAL" clId="{23F1D554-02A3-4386-89D0-41E3C4DC1BDD}" dt="2026-02-01T00:29:32.188" v="2097" actId="2711"/>
        <pc:sldMkLst>
          <pc:docMk/>
          <pc:sldMk cId="179686057" sldId="278"/>
        </pc:sldMkLst>
        <pc:spChg chg="mod">
          <ac:chgData name="Sony.Harianto" userId="cc3d1ea9-c1c4-4613-9cdd-067399f80c05" providerId="ADAL" clId="{23F1D554-02A3-4386-89D0-41E3C4DC1BDD}" dt="2026-01-31T11:13:43.567" v="1836"/>
          <ac:spMkLst>
            <pc:docMk/>
            <pc:sldMk cId="179686057" sldId="278"/>
            <ac:spMk id="4" creationId="{8155486B-F957-A4CB-1D90-54A5E265361B}"/>
          </ac:spMkLst>
        </pc:spChg>
        <pc:spChg chg="mod">
          <ac:chgData name="Sony.Harianto" userId="cc3d1ea9-c1c4-4613-9cdd-067399f80c05" providerId="ADAL" clId="{23F1D554-02A3-4386-89D0-41E3C4DC1BDD}" dt="2026-02-01T00:29:32.188" v="2097" actId="2711"/>
          <ac:spMkLst>
            <pc:docMk/>
            <pc:sldMk cId="179686057" sldId="278"/>
            <ac:spMk id="5" creationId="{FD094931-9E51-188D-715A-431F28C21838}"/>
          </ac:spMkLst>
        </pc:spChg>
      </pc:sldChg>
      <pc:sldChg chg="addSp delSp modSp add mod">
        <pc:chgData name="Sony.Harianto" userId="cc3d1ea9-c1c4-4613-9cdd-067399f80c05" providerId="ADAL" clId="{23F1D554-02A3-4386-89D0-41E3C4DC1BDD}" dt="2026-02-01T04:14:47.680" v="2509" actId="11"/>
        <pc:sldMkLst>
          <pc:docMk/>
          <pc:sldMk cId="3626274321" sldId="279"/>
        </pc:sldMkLst>
        <pc:spChg chg="add del mod">
          <ac:chgData name="Sony.Harianto" userId="cc3d1ea9-c1c4-4613-9cdd-067399f80c05" providerId="ADAL" clId="{23F1D554-02A3-4386-89D0-41E3C4DC1BDD}" dt="2026-02-01T03:44:43.751" v="2307"/>
          <ac:spMkLst>
            <pc:docMk/>
            <pc:sldMk cId="3626274321" sldId="279"/>
            <ac:spMk id="2" creationId="{1421CF25-3371-76A5-BDD3-A82B88E452BA}"/>
          </ac:spMkLst>
        </pc:spChg>
        <pc:spChg chg="mod">
          <ac:chgData name="Sony.Harianto" userId="cc3d1ea9-c1c4-4613-9cdd-067399f80c05" providerId="ADAL" clId="{23F1D554-02A3-4386-89D0-41E3C4DC1BDD}" dt="2026-02-01T03:50:51.730" v="2337" actId="1076"/>
          <ac:spMkLst>
            <pc:docMk/>
            <pc:sldMk cId="3626274321" sldId="279"/>
            <ac:spMk id="4" creationId="{4F53983C-1393-4746-0E3B-71B936159EF4}"/>
          </ac:spMkLst>
        </pc:spChg>
        <pc:spChg chg="mod">
          <ac:chgData name="Sony.Harianto" userId="cc3d1ea9-c1c4-4613-9cdd-067399f80c05" providerId="ADAL" clId="{23F1D554-02A3-4386-89D0-41E3C4DC1BDD}" dt="2026-02-01T04:11:34.694" v="2469" actId="1076"/>
          <ac:spMkLst>
            <pc:docMk/>
            <pc:sldMk cId="3626274321" sldId="279"/>
            <ac:spMk id="5" creationId="{2EDAE957-5723-29D9-568A-AFEB72154517}"/>
          </ac:spMkLst>
        </pc:spChg>
        <pc:spChg chg="add mod">
          <ac:chgData name="Sony.Harianto" userId="cc3d1ea9-c1c4-4613-9cdd-067399f80c05" providerId="ADAL" clId="{23F1D554-02A3-4386-89D0-41E3C4DC1BDD}" dt="2026-02-01T04:14:47.680" v="2509" actId="11"/>
          <ac:spMkLst>
            <pc:docMk/>
            <pc:sldMk cId="3626274321" sldId="279"/>
            <ac:spMk id="6" creationId="{D193E0A0-E1AB-A5A3-F887-F60C594D555A}"/>
          </ac:spMkLst>
        </pc:spChg>
        <pc:picChg chg="add mod">
          <ac:chgData name="Sony.Harianto" userId="cc3d1ea9-c1c4-4613-9cdd-067399f80c05" providerId="ADAL" clId="{23F1D554-02A3-4386-89D0-41E3C4DC1BDD}" dt="2026-02-01T03:50:55.655" v="2338" actId="1076"/>
          <ac:picMkLst>
            <pc:docMk/>
            <pc:sldMk cId="3626274321" sldId="279"/>
            <ac:picMk id="5122" creationId="{2DD78FF4-E93E-4AB4-3141-1CB10C908F3C}"/>
          </ac:picMkLst>
        </pc:picChg>
        <pc:picChg chg="add mod">
          <ac:chgData name="Sony.Harianto" userId="cc3d1ea9-c1c4-4613-9cdd-067399f80c05" providerId="ADAL" clId="{23F1D554-02A3-4386-89D0-41E3C4DC1BDD}" dt="2026-02-01T03:50:55.655" v="2338" actId="1076"/>
          <ac:picMkLst>
            <pc:docMk/>
            <pc:sldMk cId="3626274321" sldId="279"/>
            <ac:picMk id="5124" creationId="{03B95B16-EB93-3476-ED23-B51257984CD2}"/>
          </ac:picMkLst>
        </pc:picChg>
      </pc:sldChg>
      <pc:sldMasterChg chg="addSp mod">
        <pc:chgData name="Sony.Harianto" userId="cc3d1ea9-c1c4-4613-9cdd-067399f80c05" providerId="ADAL" clId="{23F1D554-02A3-4386-89D0-41E3C4DC1BDD}" dt="2026-01-31T07:05:04.992" v="1" actId="33475"/>
        <pc:sldMasterMkLst>
          <pc:docMk/>
          <pc:sldMasterMk cId="1152524752" sldId="2147483648"/>
        </pc:sldMasterMkLst>
        <pc:spChg chg="add">
          <ac:chgData name="Sony.Harianto" userId="cc3d1ea9-c1c4-4613-9cdd-067399f80c05" providerId="ADAL" clId="{23F1D554-02A3-4386-89D0-41E3C4DC1BDD}" dt="2026-01-31T07:05:04.992" v="1" actId="33475"/>
          <ac:spMkLst>
            <pc:docMk/>
            <pc:sldMasterMk cId="1152524752" sldId="2147483648"/>
            <ac:spMk id="8" creationId="{F0BF4FAF-8A06-83EA-BD97-2CE12094C545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0C3CB-A45E-4D5A-9C47-6B80704570B1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D894-610F-406D-BF3E-B9B56799F1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857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>
                <a:latin typeface="Aptos Narrow" panose="020B0004020202020204" pitchFamily="34" charset="0"/>
              </a:rPr>
              <a:t>“Di </a:t>
            </a:r>
            <a:r>
              <a:rPr lang="en-ID" dirty="0" err="1">
                <a:latin typeface="Aptos Narrow" panose="020B0004020202020204" pitchFamily="34" charset="0"/>
              </a:rPr>
              <a:t>lingkungan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produksi</a:t>
            </a:r>
            <a:r>
              <a:rPr lang="en-ID" dirty="0">
                <a:latin typeface="Aptos Narrow" panose="020B0004020202020204" pitchFamily="34" charset="0"/>
              </a:rPr>
              <a:t>, </a:t>
            </a:r>
            <a:r>
              <a:rPr lang="en-ID" dirty="0" err="1">
                <a:latin typeface="Aptos Narrow" panose="020B0004020202020204" pitchFamily="34" charset="0"/>
              </a:rPr>
              <a:t>khususnya</a:t>
            </a:r>
            <a:r>
              <a:rPr lang="en-ID" dirty="0">
                <a:latin typeface="Aptos Narrow" panose="020B0004020202020204" pitchFamily="34" charset="0"/>
              </a:rPr>
              <a:t> computer vision, </a:t>
            </a:r>
            <a:r>
              <a:rPr lang="en-ID" dirty="0" err="1">
                <a:latin typeface="Aptos Narrow" panose="020B0004020202020204" pitchFamily="34" charset="0"/>
              </a:rPr>
              <a:t>kualitas</a:t>
            </a:r>
            <a:r>
              <a:rPr lang="en-ID" dirty="0">
                <a:latin typeface="Aptos Narrow" panose="020B0004020202020204" pitchFamily="34" charset="0"/>
              </a:rPr>
              <a:t> data sangat </a:t>
            </a:r>
            <a:r>
              <a:rPr lang="en-ID" dirty="0" err="1">
                <a:latin typeface="Aptos Narrow" panose="020B0004020202020204" pitchFamily="34" charset="0"/>
              </a:rPr>
              <a:t>dinamis</a:t>
            </a:r>
            <a:r>
              <a:rPr lang="en-ID" dirty="0">
                <a:latin typeface="Aptos Narrow" panose="020B0004020202020204" pitchFamily="34" charset="0"/>
              </a:rPr>
              <a:t>. </a:t>
            </a:r>
            <a:r>
              <a:rPr lang="en-ID" dirty="0" err="1">
                <a:latin typeface="Aptos Narrow" panose="020B0004020202020204" pitchFamily="34" charset="0"/>
              </a:rPr>
              <a:t>Perubahan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kecil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seperti</a:t>
            </a:r>
            <a:r>
              <a:rPr lang="en-ID" dirty="0">
                <a:latin typeface="Aptos Narrow" panose="020B0004020202020204" pitchFamily="34" charset="0"/>
              </a:rPr>
              <a:t> blur </a:t>
            </a:r>
            <a:r>
              <a:rPr lang="en-ID" dirty="0" err="1">
                <a:latin typeface="Aptos Narrow" panose="020B0004020202020204" pitchFamily="34" charset="0"/>
              </a:rPr>
              <a:t>atau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pencahayaan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bisa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mengubah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perilaku</a:t>
            </a:r>
            <a:r>
              <a:rPr lang="en-ID" dirty="0">
                <a:latin typeface="Aptos Narrow" panose="020B0004020202020204" pitchFamily="34" charset="0"/>
              </a:rPr>
              <a:t> model </a:t>
            </a:r>
            <a:r>
              <a:rPr lang="en-ID" dirty="0" err="1">
                <a:latin typeface="Aptos Narrow" panose="020B0004020202020204" pitchFamily="34" charset="0"/>
              </a:rPr>
              <a:t>tanpa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disadari</a:t>
            </a:r>
            <a:r>
              <a:rPr lang="en-ID" dirty="0">
                <a:latin typeface="Aptos Narrow" panose="020B0004020202020204" pitchFamily="34" charset="0"/>
              </a:rPr>
              <a:t>. </a:t>
            </a:r>
            <a:r>
              <a:rPr lang="en-ID" dirty="0" err="1">
                <a:latin typeface="Aptos Narrow" panose="020B0004020202020204" pitchFamily="34" charset="0"/>
              </a:rPr>
              <a:t>Namun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praktik</a:t>
            </a:r>
            <a:r>
              <a:rPr lang="en-ID" dirty="0">
                <a:latin typeface="Aptos Narrow" panose="020B0004020202020204" pitchFamily="34" charset="0"/>
              </a:rPr>
              <a:t> monitoring </a:t>
            </a:r>
            <a:r>
              <a:rPr lang="en-ID" dirty="0" err="1">
                <a:latin typeface="Aptos Narrow" panose="020B0004020202020204" pitchFamily="34" charset="0"/>
              </a:rPr>
              <a:t>saat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ini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masih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banyak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mengandalkan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satu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statistik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seperti</a:t>
            </a:r>
            <a:r>
              <a:rPr lang="en-ID" dirty="0">
                <a:latin typeface="Aptos Narrow" panose="020B0004020202020204" pitchFamily="34" charset="0"/>
              </a:rPr>
              <a:t> PSI, yang </a:t>
            </a:r>
            <a:r>
              <a:rPr lang="en-ID" dirty="0" err="1">
                <a:latin typeface="Aptos Narrow" panose="020B0004020202020204" pitchFamily="34" charset="0"/>
              </a:rPr>
              <a:t>sebenarnya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hanya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melihat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perubahan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distribusi</a:t>
            </a:r>
            <a:r>
              <a:rPr lang="en-ID" dirty="0">
                <a:latin typeface="Aptos Narrow" panose="020B0004020202020204" pitchFamily="34" charset="0"/>
              </a:rPr>
              <a:t> data.”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>
              <a:latin typeface="Aptos Narrow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“</a:t>
            </a:r>
            <a:r>
              <a:rPr lang="en-ID" dirty="0" err="1"/>
              <a:t>Keempat</a:t>
            </a:r>
            <a:r>
              <a:rPr lang="en-ID" dirty="0"/>
              <a:t> </a:t>
            </a:r>
            <a:r>
              <a:rPr lang="en-ID" dirty="0" err="1"/>
              <a:t>poin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pada model, </a:t>
            </a:r>
            <a:r>
              <a:rPr lang="en-ID" dirty="0" err="1"/>
              <a:t>tetapi</a:t>
            </a:r>
            <a:r>
              <a:rPr lang="en-ID" dirty="0"/>
              <a:t> pada </a:t>
            </a:r>
            <a:r>
              <a:rPr lang="en-ID" dirty="0" err="1"/>
              <a:t>bagaimana</a:t>
            </a:r>
            <a:r>
              <a:rPr lang="en-ID" dirty="0"/>
              <a:t> model </a:t>
            </a:r>
            <a:r>
              <a:rPr lang="en-ID" dirty="0" err="1"/>
              <a:t>dijaga</a:t>
            </a:r>
            <a:r>
              <a:rPr lang="en-ID" dirty="0"/>
              <a:t> </a:t>
            </a:r>
            <a:r>
              <a:rPr lang="en-ID" dirty="0" err="1"/>
              <a:t>kesehatannya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.”</a:t>
            </a:r>
            <a:endParaRPr lang="en-ID" dirty="0">
              <a:latin typeface="Aptos Narrow" panose="020B00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484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7BAE5-F543-E089-29F0-BD1B130B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5DD27-295A-E73F-EBF6-66DE1642D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CB8D2-1E81-86CC-3BE3-D7DC4C8E6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“Normalisasi ini memastikan bahwa seluruh metrik berada pada skala yang sama dan memiliki arah interpretasi yang konsisten sebelum digabungkan.”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BFE09-2A59-9681-829D-8CDFC447C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0697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981BB-AF56-A7A9-B0D2-C9B23EC8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6E240D-386C-162C-B8FA-AB1A954F8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1E46CA-2B83-DDE2-B264-0D5010494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“Threshold composite health score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empiris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eksperimen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data,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/>
              <a:t>skenario</a:t>
            </a:r>
            <a:r>
              <a:rPr lang="en-ID" dirty="0"/>
              <a:t> blur. Kami </a:t>
            </a:r>
            <a:r>
              <a:rPr lang="en-ID" dirty="0" err="1"/>
              <a:t>mengamati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D_prod</a:t>
            </a:r>
            <a:r>
              <a:rPr lang="en-ID" dirty="0"/>
              <a:t> </a:t>
            </a:r>
            <a:r>
              <a:rPr lang="en-ID" dirty="0" err="1"/>
              <a:t>berubah</a:t>
            </a:r>
            <a:r>
              <a:rPr lang="en-ID" dirty="0"/>
              <a:t> </a:t>
            </a:r>
            <a:r>
              <a:rPr lang="en-ID" dirty="0" err="1"/>
              <a:t>seiring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di mana </a:t>
            </a:r>
            <a:r>
              <a:rPr lang="en-ID" dirty="0" err="1"/>
              <a:t>perilaku</a:t>
            </a:r>
            <a:r>
              <a:rPr lang="en-ID" dirty="0"/>
              <a:t> model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indikasi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yang </a:t>
            </a:r>
            <a:r>
              <a:rPr lang="en-ID" dirty="0" err="1"/>
              <a:t>konsisten</a:t>
            </a:r>
            <a:r>
              <a:rPr lang="en-ID" dirty="0"/>
              <a:t>.”</a:t>
            </a:r>
          </a:p>
          <a:p>
            <a:r>
              <a:rPr lang="en-ID" dirty="0"/>
              <a:t>“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, pada blur radius 5,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D_prod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berada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0.8 dan model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yang </a:t>
            </a:r>
            <a:r>
              <a:rPr lang="en-ID" dirty="0" err="1"/>
              <a:t>relatif</a:t>
            </a:r>
            <a:r>
              <a:rPr lang="en-ID" dirty="0"/>
              <a:t> </a:t>
            </a:r>
            <a:r>
              <a:rPr lang="en-ID" dirty="0" err="1"/>
              <a:t>stabil</a:t>
            </a:r>
            <a:r>
              <a:rPr lang="en-ID" dirty="0"/>
              <a:t>. </a:t>
            </a:r>
            <a:r>
              <a:rPr lang="en-ID" dirty="0" err="1"/>
              <a:t>Namun</a:t>
            </a:r>
            <a:r>
              <a:rPr lang="en-ID" dirty="0"/>
              <a:t> pada blur radius 10 dan di </a:t>
            </a:r>
            <a:r>
              <a:rPr lang="en-ID" dirty="0" err="1"/>
              <a:t>atasnya</a:t>
            </a:r>
            <a:r>
              <a:rPr lang="en-ID" dirty="0"/>
              <a:t>, </a:t>
            </a:r>
            <a:r>
              <a:rPr lang="en-ID" dirty="0" err="1"/>
              <a:t>D_prod</a:t>
            </a:r>
            <a:r>
              <a:rPr lang="en-ID" dirty="0"/>
              <a:t> </a:t>
            </a:r>
            <a:r>
              <a:rPr lang="en-ID" dirty="0" err="1"/>
              <a:t>turun</a:t>
            </a:r>
            <a:r>
              <a:rPr lang="en-ID" dirty="0"/>
              <a:t> </a:t>
            </a:r>
            <a:r>
              <a:rPr lang="en-ID" dirty="0" err="1"/>
              <a:t>mendekati</a:t>
            </a:r>
            <a:r>
              <a:rPr lang="en-ID" dirty="0"/>
              <a:t> 0.7 dan </a:t>
            </a:r>
            <a:r>
              <a:rPr lang="en-ID" dirty="0" err="1"/>
              <a:t>disertai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PSI dan class shift.”</a:t>
            </a:r>
          </a:p>
          <a:p>
            <a:r>
              <a:rPr lang="en-ID" dirty="0"/>
              <a:t>“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, threshold </a:t>
            </a:r>
            <a:r>
              <a:rPr lang="en-ID" dirty="0" err="1"/>
              <a:t>ditetapkan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memisahkan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sehat</a:t>
            </a:r>
            <a:r>
              <a:rPr lang="en-ID" dirty="0"/>
              <a:t>, </a:t>
            </a:r>
            <a:r>
              <a:rPr lang="en-ID" dirty="0" err="1"/>
              <a:t>degradasi</a:t>
            </a:r>
            <a:r>
              <a:rPr lang="en-ID" dirty="0"/>
              <a:t>, dan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kritis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0B27-46C0-0DD9-FBAC-67D11BE46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318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8E354-5520-D94D-A3AD-7403C739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3A53C-D0D9-3FB1-9DF2-ECEDF3773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A2E7E-23CC-3CF2-F84D-3F7F37BB6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“Model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CNN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arsitektur</a:t>
            </a:r>
            <a:r>
              <a:rPr lang="en-ID" dirty="0"/>
              <a:t> MobileNetV3. </a:t>
            </a:r>
            <a:r>
              <a:rPr lang="en-ID" dirty="0" err="1"/>
              <a:t>Pemilihan</a:t>
            </a:r>
            <a:r>
              <a:rPr lang="en-ID" dirty="0"/>
              <a:t> MobileNetV3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mengejar</a:t>
            </a:r>
            <a:r>
              <a:rPr lang="en-ID" dirty="0"/>
              <a:t> </a:t>
            </a:r>
            <a:r>
              <a:rPr lang="en-ID" dirty="0" err="1"/>
              <a:t>akurasi</a:t>
            </a:r>
            <a:r>
              <a:rPr lang="en-ID" dirty="0"/>
              <a:t> </a:t>
            </a:r>
            <a:r>
              <a:rPr lang="en-ID" dirty="0" err="1"/>
              <a:t>tertinggi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merepresentasikan</a:t>
            </a:r>
            <a:r>
              <a:rPr lang="en-ID" dirty="0"/>
              <a:t> model </a:t>
            </a:r>
            <a:r>
              <a:rPr lang="en-ID" dirty="0" err="1"/>
              <a:t>produksi</a:t>
            </a:r>
            <a:r>
              <a:rPr lang="en-ID" dirty="0"/>
              <a:t> yang </a:t>
            </a:r>
            <a:r>
              <a:rPr lang="en-ID" dirty="0" err="1"/>
              <a:t>efisien</a:t>
            </a:r>
            <a:r>
              <a:rPr lang="en-ID" dirty="0"/>
              <a:t>, </a:t>
            </a:r>
            <a:r>
              <a:rPr lang="en-ID" dirty="0" err="1"/>
              <a:t>stabil</a:t>
            </a:r>
            <a:r>
              <a:rPr lang="en-ID" dirty="0"/>
              <a:t>, dan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real-time.”</a:t>
            </a:r>
          </a:p>
          <a:p>
            <a:r>
              <a:rPr lang="en-ID" dirty="0"/>
              <a:t>“Model </a:t>
            </a:r>
            <a:r>
              <a:rPr lang="en-ID" dirty="0" err="1"/>
              <a:t>dilatih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,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dipertahankan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i="1" dirty="0"/>
              <a:t>frozen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eksperimen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demikian</a:t>
            </a:r>
            <a:r>
              <a:rPr lang="en-ID" dirty="0"/>
              <a:t>,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monitoring yang </a:t>
            </a:r>
            <a:r>
              <a:rPr lang="en-ID" dirty="0" err="1"/>
              <a:t>diamati</a:t>
            </a:r>
            <a:r>
              <a:rPr lang="en-ID" dirty="0"/>
              <a:t>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oleh </a:t>
            </a:r>
            <a:r>
              <a:rPr lang="en-ID" dirty="0" err="1"/>
              <a:t>degradasi</a:t>
            </a:r>
            <a:r>
              <a:rPr lang="en-ID" dirty="0"/>
              <a:t> data input, </a:t>
            </a:r>
            <a:r>
              <a:rPr lang="en-ID" dirty="0" err="1"/>
              <a:t>bukan</a:t>
            </a:r>
            <a:r>
              <a:rPr lang="en-ID" dirty="0"/>
              <a:t> oleh </a:t>
            </a:r>
            <a:r>
              <a:rPr lang="en-ID" dirty="0" err="1"/>
              <a:t>adaptasi</a:t>
            </a:r>
            <a:r>
              <a:rPr lang="en-ID" dirty="0"/>
              <a:t> parameter model.”</a:t>
            </a:r>
          </a:p>
          <a:p>
            <a:r>
              <a:rPr lang="en-ID" dirty="0"/>
              <a:t>“Dataset </a:t>
            </a:r>
            <a:r>
              <a:rPr lang="en-ID" dirty="0" err="1"/>
              <a:t>disusun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skema</a:t>
            </a:r>
            <a:r>
              <a:rPr lang="en-ID" dirty="0"/>
              <a:t> </a:t>
            </a:r>
            <a:r>
              <a:rPr lang="en-ID" dirty="0" err="1"/>
              <a:t>klasifikasi</a:t>
            </a:r>
            <a:r>
              <a:rPr lang="en-ID" dirty="0"/>
              <a:t> dua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mempermudah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</a:t>
            </a:r>
            <a:r>
              <a:rPr lang="en-ID" dirty="0" err="1"/>
              <a:t>probabilitas</a:t>
            </a:r>
            <a:r>
              <a:rPr lang="en-ID" dirty="0"/>
              <a:t> output. </a:t>
            </a:r>
            <a:r>
              <a:rPr lang="en-ID" dirty="0" err="1"/>
              <a:t>Setelah</a:t>
            </a:r>
            <a:r>
              <a:rPr lang="en-ID" dirty="0"/>
              <a:t> baseline </a:t>
            </a:r>
            <a:r>
              <a:rPr lang="en-ID" dirty="0" err="1"/>
              <a:t>terbentuk</a:t>
            </a:r>
            <a:r>
              <a:rPr lang="en-ID" dirty="0"/>
              <a:t>, data </a:t>
            </a:r>
            <a:r>
              <a:rPr lang="en-ID" dirty="0" err="1"/>
              <a:t>disajikan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batch yang </a:t>
            </a:r>
            <a:r>
              <a:rPr lang="en-ID" dirty="0" err="1"/>
              <a:t>merepresentasikan</a:t>
            </a:r>
            <a:r>
              <a:rPr lang="en-ID" dirty="0"/>
              <a:t> </a:t>
            </a:r>
            <a:r>
              <a:rPr lang="en-ID" dirty="0" err="1"/>
              <a:t>aliran</a:t>
            </a:r>
            <a:r>
              <a:rPr lang="en-ID" dirty="0"/>
              <a:t> data </a:t>
            </a:r>
            <a:r>
              <a:rPr lang="en-ID" dirty="0" err="1"/>
              <a:t>produksi</a:t>
            </a:r>
            <a:r>
              <a:rPr lang="en-ID" dirty="0"/>
              <a:t> dan </a:t>
            </a:r>
            <a:r>
              <a:rPr lang="en-ID" dirty="0" err="1"/>
              <a:t>dikenai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blur, lighting, compression, dan noise.”</a:t>
            </a:r>
          </a:p>
          <a:p>
            <a:r>
              <a:rPr lang="en-ID" dirty="0"/>
              <a:t>“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kombinasi</a:t>
            </a:r>
            <a:r>
              <a:rPr lang="en-ID" dirty="0"/>
              <a:t> model yang </a:t>
            </a:r>
            <a:r>
              <a:rPr lang="en-ID" dirty="0" err="1"/>
              <a:t>realistis</a:t>
            </a:r>
            <a:r>
              <a:rPr lang="en-ID" dirty="0"/>
              <a:t> dan dataset </a:t>
            </a:r>
            <a:r>
              <a:rPr lang="en-ID" dirty="0" err="1"/>
              <a:t>terkontrol</a:t>
            </a:r>
            <a:r>
              <a:rPr lang="en-ID" dirty="0"/>
              <a:t>,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fokus</a:t>
            </a:r>
            <a:r>
              <a:rPr lang="en-ID" dirty="0"/>
              <a:t> </a:t>
            </a:r>
            <a:r>
              <a:rPr lang="en-ID" dirty="0" err="1"/>
              <a:t>mengevaluasi</a:t>
            </a:r>
            <a:r>
              <a:rPr lang="en-ID" dirty="0"/>
              <a:t> </a:t>
            </a:r>
            <a:r>
              <a:rPr lang="en-ID" dirty="0" err="1"/>
              <a:t>efektivitas</a:t>
            </a:r>
            <a:r>
              <a:rPr lang="en-ID" dirty="0"/>
              <a:t> </a:t>
            </a:r>
            <a:r>
              <a:rPr lang="en-ID" dirty="0" err="1"/>
              <a:t>mekanisme</a:t>
            </a:r>
            <a:r>
              <a:rPr lang="en-ID" dirty="0"/>
              <a:t> monitoring </a:t>
            </a:r>
            <a:r>
              <a:rPr lang="en-ID" dirty="0" err="1"/>
              <a:t>degradasi</a:t>
            </a:r>
            <a:r>
              <a:rPr lang="en-ID" dirty="0"/>
              <a:t> model </a:t>
            </a:r>
            <a:r>
              <a:rPr lang="en-ID" dirty="0" err="1"/>
              <a:t>pasca</a:t>
            </a:r>
            <a:r>
              <a:rPr lang="en-ID" dirty="0"/>
              <a:t>-deployment.”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86CF2-8943-CDEB-5FF5-9D4D59335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2863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7F4B-3796-1E77-8516-A63BA33B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75CF4-9D4F-C492-B2AF-0C8CBB3A8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3E013-17B9-765D-194B-9D8053535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72A2E-5A60-5F3F-19CA-7CDBFC2DB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695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A9A00-0D85-F57E-C275-668866B7D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54DD1-FB02-A30D-4154-560A1DCBF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3B44F8-900A-0673-7FB6-239464CE2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0F55-CF87-775A-9690-F872A99EA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638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B400-1B7D-E1CE-7125-57120416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EF068-7C10-88A0-1F92-B707E9A35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C399D-B132-03FC-15C5-52696F2EA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3553-6E53-E566-201E-90A9BE0A1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8389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9263-F7C2-4AAA-B2DA-60FEE7258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033FB9-1477-5CAA-2268-BFA193DA1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1F1DC-80C3-380D-16EC-6A22927A0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F959E-5D0C-60F9-48CB-7B06B113E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0298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A43D-41C0-40E2-489C-49C0D68F9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5EBE3-F382-4685-1250-94BD621BB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7866A-0767-F681-3E78-3674B3FD5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75F6F-436E-5E68-A59A-149B722C3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813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6F068-3C33-FE3D-CFE5-8FA752FC6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CAA24-BEE8-B005-D87A-AA6255660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CDE47D-FC9E-DB10-DDA6-FFD75CEC1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dirty="0"/>
              <a:t>Pola </a:t>
            </a:r>
            <a:r>
              <a:rPr lang="en-ID" sz="1200" b="0" dirty="0" err="1"/>
              <a:t>sebaran</a:t>
            </a:r>
            <a:r>
              <a:rPr lang="en-ID" sz="1200" b="0" dirty="0"/>
              <a:t> </a:t>
            </a:r>
            <a:r>
              <a:rPr lang="en-ID" sz="1200" b="0" dirty="0" err="1"/>
              <a:t>ini</a:t>
            </a:r>
            <a:r>
              <a:rPr lang="en-ID" sz="1200" b="0" dirty="0"/>
              <a:t> </a:t>
            </a:r>
            <a:r>
              <a:rPr lang="en-ID" sz="1200" b="0" dirty="0" err="1"/>
              <a:t>menunjukkan</a:t>
            </a:r>
            <a:r>
              <a:rPr lang="en-ID" sz="1200" b="0" dirty="0"/>
              <a:t> </a:t>
            </a:r>
            <a:r>
              <a:rPr lang="en-ID" sz="1200" b="0" dirty="0" err="1"/>
              <a:t>bahwa</a:t>
            </a:r>
            <a:r>
              <a:rPr lang="en-ID" sz="1200" b="0" dirty="0"/>
              <a:t> </a:t>
            </a:r>
            <a:r>
              <a:rPr lang="en-ID" sz="1200" b="0" dirty="0" err="1"/>
              <a:t>hubungan</a:t>
            </a:r>
            <a:r>
              <a:rPr lang="en-ID" sz="1200" b="0" dirty="0"/>
              <a:t> </a:t>
            </a:r>
            <a:r>
              <a:rPr lang="en-ID" sz="1200" b="0" dirty="0" err="1"/>
              <a:t>antara</a:t>
            </a:r>
            <a:r>
              <a:rPr lang="en-ID" sz="1200" b="0" dirty="0"/>
              <a:t> PSI dan </a:t>
            </a:r>
            <a:r>
              <a:rPr lang="en-ID" sz="1200" b="0" dirty="0" err="1"/>
              <a:t>kesehatan</a:t>
            </a:r>
            <a:r>
              <a:rPr lang="en-ID" sz="1200" b="0" dirty="0"/>
              <a:t> model </a:t>
            </a:r>
            <a:r>
              <a:rPr lang="en-ID" sz="1200" b="0" dirty="0" err="1"/>
              <a:t>tidak</a:t>
            </a:r>
            <a:r>
              <a:rPr lang="en-ID" sz="1200" b="0" dirty="0"/>
              <a:t> </a:t>
            </a:r>
            <a:r>
              <a:rPr lang="en-ID" sz="1200" b="0" dirty="0" err="1"/>
              <a:t>selalu</a:t>
            </a:r>
            <a:r>
              <a:rPr lang="en-ID" sz="1200" b="0" dirty="0"/>
              <a:t> linier, </a:t>
            </a:r>
            <a:r>
              <a:rPr lang="en-ID" sz="1200" b="0" dirty="0" err="1"/>
              <a:t>sehingga</a:t>
            </a:r>
            <a:r>
              <a:rPr lang="en-ID" sz="1200" b="0" dirty="0"/>
              <a:t> </a:t>
            </a:r>
            <a:r>
              <a:rPr lang="en-ID" sz="1200" b="0" dirty="0" err="1"/>
              <a:t>penggunaan</a:t>
            </a:r>
            <a:r>
              <a:rPr lang="en-ID" sz="1200" b="0" dirty="0"/>
              <a:t> PSI </a:t>
            </a:r>
            <a:r>
              <a:rPr lang="en-ID" sz="1200" b="0" dirty="0" err="1"/>
              <a:t>saja</a:t>
            </a:r>
            <a:r>
              <a:rPr lang="en-ID" sz="1200" b="0" dirty="0"/>
              <a:t> </a:t>
            </a:r>
            <a:r>
              <a:rPr lang="en-ID" sz="1200" b="0" dirty="0" err="1"/>
              <a:t>berpotensi</a:t>
            </a:r>
            <a:r>
              <a:rPr lang="en-ID" sz="1200" b="0" dirty="0"/>
              <a:t> </a:t>
            </a:r>
            <a:r>
              <a:rPr lang="en-ID" sz="1200" b="0" dirty="0" err="1"/>
              <a:t>menghasilkan</a:t>
            </a:r>
            <a:r>
              <a:rPr lang="en-ID" sz="1200" b="0" dirty="0"/>
              <a:t> </a:t>
            </a:r>
            <a:r>
              <a:rPr lang="en-ID" sz="1200" b="0" dirty="0" err="1"/>
              <a:t>interpretasi</a:t>
            </a:r>
            <a:r>
              <a:rPr lang="en-ID" sz="1200" b="0" dirty="0"/>
              <a:t> yang </a:t>
            </a:r>
            <a:r>
              <a:rPr lang="en-ID" sz="1200" b="0" dirty="0" err="1"/>
              <a:t>menyesatkan</a:t>
            </a:r>
            <a:r>
              <a:rPr lang="en-ID" sz="1200" b="0" dirty="0"/>
              <a:t>.</a:t>
            </a:r>
          </a:p>
          <a:p>
            <a:br>
              <a:rPr lang="en-ID" b="0" dirty="0"/>
            </a:br>
            <a:r>
              <a:rPr lang="en-ID" b="0" i="1" dirty="0"/>
              <a:t>“</a:t>
            </a:r>
            <a:r>
              <a:rPr lang="en-ID" b="0" i="1" dirty="0" err="1"/>
              <a:t>Visualisasi</a:t>
            </a:r>
            <a:r>
              <a:rPr lang="en-ID" b="0" i="1" dirty="0"/>
              <a:t> </a:t>
            </a:r>
            <a:r>
              <a:rPr lang="en-ID" b="0" i="1" dirty="0" err="1"/>
              <a:t>ini</a:t>
            </a:r>
            <a:r>
              <a:rPr lang="en-ID" b="0" i="1" dirty="0"/>
              <a:t> </a:t>
            </a:r>
            <a:r>
              <a:rPr lang="en-ID" b="0" i="1" dirty="0" err="1"/>
              <a:t>menunjukkan</a:t>
            </a:r>
            <a:r>
              <a:rPr lang="en-ID" b="0" i="1" dirty="0"/>
              <a:t> </a:t>
            </a:r>
            <a:r>
              <a:rPr lang="en-ID" b="0" i="1" dirty="0" err="1"/>
              <a:t>bahwa</a:t>
            </a:r>
            <a:r>
              <a:rPr lang="en-ID" b="0" i="1" dirty="0"/>
              <a:t> </a:t>
            </a:r>
            <a:r>
              <a:rPr lang="en-ID" b="0" i="1" dirty="0" err="1"/>
              <a:t>meskipun</a:t>
            </a:r>
            <a:r>
              <a:rPr lang="en-ID" b="0" i="1" dirty="0"/>
              <a:t> PSI </a:t>
            </a:r>
            <a:r>
              <a:rPr lang="en-ID" b="0" i="1" dirty="0" err="1"/>
              <a:t>efektif</a:t>
            </a:r>
            <a:r>
              <a:rPr lang="en-ID" b="0" i="1" dirty="0"/>
              <a:t> </a:t>
            </a:r>
            <a:r>
              <a:rPr lang="en-ID" b="0" i="1" dirty="0" err="1"/>
              <a:t>mendeteksi</a:t>
            </a:r>
            <a:r>
              <a:rPr lang="en-ID" b="0" i="1" dirty="0"/>
              <a:t> </a:t>
            </a:r>
            <a:r>
              <a:rPr lang="en-ID" b="0" i="1" dirty="0" err="1"/>
              <a:t>adanya</a:t>
            </a:r>
            <a:r>
              <a:rPr lang="en-ID" b="0" i="1" dirty="0"/>
              <a:t> </a:t>
            </a:r>
            <a:r>
              <a:rPr lang="en-ID" b="0" i="1" dirty="0" err="1"/>
              <a:t>pergeseran</a:t>
            </a:r>
            <a:r>
              <a:rPr lang="en-ID" b="0" i="1" dirty="0"/>
              <a:t> data, </a:t>
            </a:r>
            <a:r>
              <a:rPr lang="en-ID" b="0" i="1" dirty="0" err="1"/>
              <a:t>pendekatan</a:t>
            </a:r>
            <a:r>
              <a:rPr lang="en-ID" b="0" i="1" dirty="0"/>
              <a:t> multi-</a:t>
            </a:r>
            <a:r>
              <a:rPr lang="en-ID" b="0" i="1" dirty="0" err="1"/>
              <a:t>metrik</a:t>
            </a:r>
            <a:r>
              <a:rPr lang="en-ID" b="0" i="1" dirty="0"/>
              <a:t> </a:t>
            </a:r>
            <a:r>
              <a:rPr lang="en-ID" b="0" i="1" dirty="0" err="1"/>
              <a:t>melalui</a:t>
            </a:r>
            <a:r>
              <a:rPr lang="en-ID" b="0" i="1" dirty="0"/>
              <a:t> </a:t>
            </a:r>
            <a:r>
              <a:rPr lang="en-ID" b="0" i="1" dirty="0" err="1"/>
              <a:t>D_prod</a:t>
            </a:r>
            <a:r>
              <a:rPr lang="en-ID" b="0" i="1" dirty="0"/>
              <a:t> </a:t>
            </a:r>
            <a:r>
              <a:rPr lang="en-ID" b="0" i="1" dirty="0" err="1"/>
              <a:t>memberikan</a:t>
            </a:r>
            <a:r>
              <a:rPr lang="en-ID" b="0" i="1" dirty="0"/>
              <a:t> </a:t>
            </a:r>
            <a:r>
              <a:rPr lang="en-ID" b="0" i="1" dirty="0" err="1"/>
              <a:t>interpretasi</a:t>
            </a:r>
            <a:r>
              <a:rPr lang="en-ID" b="0" i="1" dirty="0"/>
              <a:t> </a:t>
            </a:r>
            <a:r>
              <a:rPr lang="en-ID" b="0" i="1" dirty="0" err="1"/>
              <a:t>kesehatan</a:t>
            </a:r>
            <a:r>
              <a:rPr lang="en-ID" b="0" i="1" dirty="0"/>
              <a:t> model yang </a:t>
            </a:r>
            <a:r>
              <a:rPr lang="en-ID" b="0" i="1" dirty="0" err="1"/>
              <a:t>lebih</a:t>
            </a:r>
            <a:r>
              <a:rPr lang="en-ID" b="0" i="1" dirty="0"/>
              <a:t> </a:t>
            </a:r>
            <a:r>
              <a:rPr lang="en-ID" b="0" i="1" dirty="0" err="1"/>
              <a:t>konsisten</a:t>
            </a:r>
            <a:r>
              <a:rPr lang="en-ID" b="0" i="1" dirty="0"/>
              <a:t> dan </a:t>
            </a:r>
            <a:r>
              <a:rPr lang="en-ID" b="0" i="1" dirty="0" err="1"/>
              <a:t>relevan</a:t>
            </a:r>
            <a:r>
              <a:rPr lang="en-ID" b="0" i="1" dirty="0"/>
              <a:t> </a:t>
            </a:r>
            <a:r>
              <a:rPr lang="en-ID" b="0" i="1" dirty="0" err="1"/>
              <a:t>secara</a:t>
            </a:r>
            <a:r>
              <a:rPr lang="en-ID" b="0" i="1" dirty="0"/>
              <a:t> </a:t>
            </a:r>
            <a:r>
              <a:rPr lang="en-ID" b="0" i="1" dirty="0" err="1"/>
              <a:t>operasional</a:t>
            </a:r>
            <a:r>
              <a:rPr lang="en-ID" b="0" i="1" dirty="0"/>
              <a:t>.”</a:t>
            </a:r>
            <a:endParaRPr lang="en-ID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1A29B-8E98-03CE-887D-E7078E71B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3650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ADF8-D563-AF1A-4992-00E85354F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49A65B-73B4-E26D-5EE0-40D2C35ED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C5003-209A-330E-CEFF-E04B63AAD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Pendekatan</a:t>
            </a:r>
            <a:r>
              <a:rPr lang="en-ID" dirty="0"/>
              <a:t> multi-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sekadar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lengkap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relevan</a:t>
            </a:r>
            <a:r>
              <a:rPr lang="en-ID" dirty="0"/>
              <a:t> dan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MLOps</a:t>
            </a:r>
            <a:r>
              <a:rPr lang="en-ID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1DAB-7EBF-1C77-6CCE-C5629ABD2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725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EF7F-91F3-14FB-2ED1-3D6A74E7C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C9A3F-B52F-A4DC-72DD-C2D9B3C11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03D89-6474-97FF-CB4C-DE4C9309A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“</a:t>
            </a:r>
            <a:r>
              <a:rPr lang="en-ID" dirty="0" err="1"/>
              <a:t>Masalahnya</a:t>
            </a:r>
            <a:r>
              <a:rPr lang="en-ID" dirty="0"/>
              <a:t> </a:t>
            </a:r>
            <a:r>
              <a:rPr lang="en-ID" dirty="0" err="1"/>
              <a:t>bukan</a:t>
            </a:r>
            <a:r>
              <a:rPr lang="en-ID" dirty="0"/>
              <a:t> PSI </a:t>
            </a:r>
            <a:r>
              <a:rPr lang="en-ID" dirty="0" err="1"/>
              <a:t>itu</a:t>
            </a:r>
            <a:r>
              <a:rPr lang="en-ID" dirty="0"/>
              <a:t> salah, </a:t>
            </a:r>
            <a:r>
              <a:rPr lang="en-ID" dirty="0" err="1"/>
              <a:t>tapi</a:t>
            </a:r>
            <a:r>
              <a:rPr lang="en-ID" dirty="0"/>
              <a:t> PSI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parsial</a:t>
            </a:r>
            <a:r>
              <a:rPr lang="en-ID" dirty="0"/>
              <a:t>. </a:t>
            </a:r>
            <a:r>
              <a:rPr lang="en-ID" dirty="0" err="1"/>
              <a:t>Ia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dimensi</a:t>
            </a:r>
            <a:r>
              <a:rPr lang="en-ID" dirty="0"/>
              <a:t>. </a:t>
            </a:r>
            <a:r>
              <a:rPr lang="en-ID" dirty="0" err="1"/>
              <a:t>Padahal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model di </a:t>
            </a:r>
            <a:r>
              <a:rPr lang="en-ID" dirty="0" err="1"/>
              <a:t>produksi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multidimensi</a:t>
            </a:r>
            <a:r>
              <a:rPr lang="en-ID" dirty="0"/>
              <a:t> — data </a:t>
            </a:r>
            <a:r>
              <a:rPr lang="en-ID" dirty="0" err="1"/>
              <a:t>berubah</a:t>
            </a:r>
            <a:r>
              <a:rPr lang="en-ID" dirty="0"/>
              <a:t>, confidence </a:t>
            </a:r>
            <a:r>
              <a:rPr lang="en-ID" dirty="0" err="1"/>
              <a:t>berubah</a:t>
            </a:r>
            <a:r>
              <a:rPr lang="en-ID" dirty="0"/>
              <a:t>, latency </a:t>
            </a:r>
            <a:r>
              <a:rPr lang="en-ID" dirty="0" err="1"/>
              <a:t>ikut</a:t>
            </a:r>
            <a:r>
              <a:rPr lang="en-ID" dirty="0"/>
              <a:t> naik. Di </a:t>
            </a:r>
            <a:r>
              <a:rPr lang="en-ID" dirty="0" err="1"/>
              <a:t>sinilah</a:t>
            </a:r>
            <a:r>
              <a:rPr lang="en-ID" dirty="0"/>
              <a:t> gap-</a:t>
            </a:r>
            <a:r>
              <a:rPr lang="en-ID" dirty="0" err="1"/>
              <a:t>nya</a:t>
            </a:r>
            <a:r>
              <a:rPr lang="en-ID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BF8D5-C6FC-C771-E397-D199C2206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5520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A4E79-0145-B5C5-2254-8E6A4F23A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54EFF-F3D8-6410-1A30-12550CCEA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14B76-E0B0-3110-564C-EE225A4A3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, </a:t>
            </a:r>
            <a:r>
              <a:rPr lang="en-ID" dirty="0" err="1"/>
              <a:t>pendekatan</a:t>
            </a:r>
            <a:r>
              <a:rPr lang="en-ID" dirty="0"/>
              <a:t> multi-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berperan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monitoring,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inti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siklus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model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D3EF-4B90-4642-5844-0DA585CEF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321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5B6F5-2E34-AD25-2E4B-DD7B5CEA6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C05260-6E78-1EE7-0ECA-21EC3B38B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76EEF-533D-684F-2C17-955B23F4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“</a:t>
            </a:r>
            <a:r>
              <a:rPr lang="en-ID" dirty="0" err="1"/>
              <a:t>Kontribusi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 </a:t>
            </a:r>
            <a:r>
              <a:rPr lang="en-ID" dirty="0" err="1"/>
              <a:t>sinyal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model —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indikator</a:t>
            </a:r>
            <a:r>
              <a:rPr lang="en-ID" dirty="0"/>
              <a:t> </a:t>
            </a:r>
            <a:r>
              <a:rPr lang="en-ID" dirty="0" err="1"/>
              <a:t>parsial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skor</a:t>
            </a:r>
            <a:r>
              <a:rPr lang="en-ID" dirty="0"/>
              <a:t> </a:t>
            </a:r>
            <a:r>
              <a:rPr lang="en-ID" dirty="0" err="1"/>
              <a:t>komposit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representatif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nyata</a:t>
            </a:r>
            <a:r>
              <a:rPr lang="en-ID" dirty="0"/>
              <a:t> di </a:t>
            </a:r>
            <a:r>
              <a:rPr lang="en-ID" dirty="0" err="1"/>
              <a:t>produksi</a:t>
            </a:r>
            <a:r>
              <a:rPr lang="en-ID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7B70-6AD3-9A68-A26C-CB4D11DCA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92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5DB77-D3A7-F69C-3D56-F3A7A2DD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0AEF45-DB76-207A-E937-C7C4D7293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A820F-2424-9795-7E45-780272335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“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problem di </a:t>
            </a:r>
            <a:r>
              <a:rPr lang="en-ID" dirty="0" err="1"/>
              <a:t>produksi</a:t>
            </a:r>
            <a:r>
              <a:rPr lang="en-ID" dirty="0"/>
              <a:t>, Bab II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memang</a:t>
            </a:r>
            <a:r>
              <a:rPr lang="en-ID" dirty="0"/>
              <a:t> </a:t>
            </a:r>
            <a:r>
              <a:rPr lang="en-ID" dirty="0" err="1"/>
              <a:t>fokus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,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sampai</a:t>
            </a:r>
            <a:r>
              <a:rPr lang="en-ID" dirty="0"/>
              <a:t> pada </a:t>
            </a:r>
            <a:r>
              <a:rPr lang="en-ID" dirty="0" err="1"/>
              <a:t>integrasi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.”</a:t>
            </a:r>
          </a:p>
          <a:p>
            <a:endParaRPr lang="en-ID" dirty="0"/>
          </a:p>
          <a:p>
            <a:r>
              <a:rPr lang="en-ID" dirty="0"/>
              <a:t>“Research gap </a:t>
            </a:r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multi-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composite health score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F9151-B1B2-76D5-0678-3F5783DDF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0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05AF2-5C16-2B6B-FA91-90B0D5582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95C87-88D7-7803-03DD-A986FE165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8CF1A-468F-376B-D01E-002C864FE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dirty="0"/>
              <a:t>“</a:t>
            </a:r>
            <a:r>
              <a:rPr lang="en-ID" b="0" dirty="0" err="1"/>
              <a:t>Penelitian</a:t>
            </a:r>
            <a:r>
              <a:rPr lang="en-ID" b="0" dirty="0"/>
              <a:t> </a:t>
            </a:r>
            <a:r>
              <a:rPr lang="en-ID" b="0" dirty="0" err="1"/>
              <a:t>ini</a:t>
            </a:r>
            <a:r>
              <a:rPr lang="en-ID" b="0" dirty="0"/>
              <a:t> </a:t>
            </a:r>
            <a:r>
              <a:rPr lang="en-ID" b="0" dirty="0" err="1"/>
              <a:t>tidak</a:t>
            </a:r>
            <a:r>
              <a:rPr lang="en-ID" b="0" dirty="0"/>
              <a:t> </a:t>
            </a:r>
            <a:r>
              <a:rPr lang="en-ID" b="0" dirty="0" err="1"/>
              <a:t>mengusulkan</a:t>
            </a:r>
            <a:r>
              <a:rPr lang="en-ID" b="0" dirty="0"/>
              <a:t> </a:t>
            </a:r>
            <a:r>
              <a:rPr lang="en-ID" b="0" dirty="0" err="1"/>
              <a:t>metrik</a:t>
            </a:r>
            <a:r>
              <a:rPr lang="en-ID" b="0" dirty="0"/>
              <a:t> </a:t>
            </a:r>
            <a:r>
              <a:rPr lang="en-ID" b="0" dirty="0" err="1"/>
              <a:t>baru</a:t>
            </a:r>
            <a:r>
              <a:rPr lang="en-ID" b="0" dirty="0"/>
              <a:t>, </a:t>
            </a:r>
            <a:r>
              <a:rPr lang="en-ID" b="0" dirty="0" err="1"/>
              <a:t>tetapi</a:t>
            </a:r>
            <a:r>
              <a:rPr lang="en-ID" b="0" dirty="0"/>
              <a:t> </a:t>
            </a:r>
            <a:r>
              <a:rPr lang="en-ID" b="0" dirty="0" err="1"/>
              <a:t>mengusulkan</a:t>
            </a:r>
            <a:r>
              <a:rPr lang="en-ID" b="0" dirty="0"/>
              <a:t> </a:t>
            </a:r>
            <a:r>
              <a:rPr lang="en-ID" b="0" dirty="0" err="1"/>
              <a:t>cara</a:t>
            </a:r>
            <a:r>
              <a:rPr lang="en-ID" b="0" dirty="0"/>
              <a:t> </a:t>
            </a:r>
            <a:r>
              <a:rPr lang="en-ID" b="0" dirty="0" err="1"/>
              <a:t>mengintegrasikan</a:t>
            </a:r>
            <a:r>
              <a:rPr lang="en-ID" b="0" dirty="0"/>
              <a:t> </a:t>
            </a:r>
            <a:r>
              <a:rPr lang="en-ID" b="0" dirty="0" err="1"/>
              <a:t>berbagai</a:t>
            </a:r>
            <a:r>
              <a:rPr lang="en-ID" b="0" dirty="0"/>
              <a:t> </a:t>
            </a:r>
            <a:r>
              <a:rPr lang="en-ID" b="0" dirty="0" err="1"/>
              <a:t>sinyal</a:t>
            </a:r>
            <a:r>
              <a:rPr lang="en-ID" b="0" dirty="0"/>
              <a:t> monitoring </a:t>
            </a:r>
            <a:r>
              <a:rPr lang="en-ID" b="0" dirty="0" err="1"/>
              <a:t>menjadi</a:t>
            </a:r>
            <a:r>
              <a:rPr lang="en-ID" b="0" dirty="0"/>
              <a:t> </a:t>
            </a:r>
            <a:r>
              <a:rPr lang="en-ID" b="0" dirty="0" err="1"/>
              <a:t>satu</a:t>
            </a:r>
            <a:r>
              <a:rPr lang="en-ID" b="0" dirty="0"/>
              <a:t> </a:t>
            </a:r>
            <a:r>
              <a:rPr lang="en-ID" b="0" dirty="0" err="1"/>
              <a:t>indikator</a:t>
            </a:r>
            <a:r>
              <a:rPr lang="en-ID" b="0" dirty="0"/>
              <a:t> </a:t>
            </a:r>
            <a:r>
              <a:rPr lang="en-ID" b="0" dirty="0" err="1"/>
              <a:t>kesehatan</a:t>
            </a:r>
            <a:r>
              <a:rPr lang="en-ID" b="0" dirty="0"/>
              <a:t> model yang </a:t>
            </a:r>
            <a:r>
              <a:rPr lang="en-ID" b="0" dirty="0" err="1"/>
              <a:t>siap</a:t>
            </a:r>
            <a:r>
              <a:rPr lang="en-ID" b="0" dirty="0"/>
              <a:t> </a:t>
            </a:r>
            <a:r>
              <a:rPr lang="en-ID" b="0" dirty="0" err="1"/>
              <a:t>digunakan</a:t>
            </a:r>
            <a:r>
              <a:rPr lang="en-ID" b="0" dirty="0"/>
              <a:t> </a:t>
            </a:r>
            <a:r>
              <a:rPr lang="en-ID" b="0" dirty="0" err="1"/>
              <a:t>untuk</a:t>
            </a:r>
            <a:r>
              <a:rPr lang="en-ID" b="0" dirty="0"/>
              <a:t> </a:t>
            </a:r>
            <a:r>
              <a:rPr lang="en-ID" b="0" dirty="0" err="1"/>
              <a:t>keputusan</a:t>
            </a:r>
            <a:r>
              <a:rPr lang="en-ID" b="0" dirty="0"/>
              <a:t> </a:t>
            </a:r>
            <a:r>
              <a:rPr lang="en-ID" b="0" dirty="0" err="1"/>
              <a:t>operasional</a:t>
            </a:r>
            <a:r>
              <a:rPr lang="en-ID" b="0" dirty="0"/>
              <a:t>, yang </a:t>
            </a:r>
            <a:r>
              <a:rPr lang="en-ID" b="0" dirty="0" err="1"/>
              <a:t>belum</a:t>
            </a:r>
            <a:r>
              <a:rPr lang="en-ID" b="0" dirty="0"/>
              <a:t> </a:t>
            </a:r>
            <a:r>
              <a:rPr lang="en-ID" b="0" dirty="0" err="1"/>
              <a:t>dibahas</a:t>
            </a:r>
            <a:r>
              <a:rPr lang="en-ID" b="0" dirty="0"/>
              <a:t> </a:t>
            </a:r>
            <a:r>
              <a:rPr lang="en-ID" b="0" dirty="0" err="1"/>
              <a:t>secara</a:t>
            </a:r>
            <a:r>
              <a:rPr lang="en-ID" b="0" dirty="0"/>
              <a:t> </a:t>
            </a:r>
            <a:r>
              <a:rPr lang="en-ID" b="0" dirty="0" err="1"/>
              <a:t>eksplisit</a:t>
            </a:r>
            <a:r>
              <a:rPr lang="en-ID" b="0" dirty="0"/>
              <a:t> pada </a:t>
            </a:r>
            <a:r>
              <a:rPr lang="en-ID" b="0" dirty="0" err="1"/>
              <a:t>penelitian</a:t>
            </a:r>
            <a:r>
              <a:rPr lang="en-ID" b="0" dirty="0"/>
              <a:t> </a:t>
            </a:r>
            <a:r>
              <a:rPr lang="en-ID" b="0" dirty="0" err="1"/>
              <a:t>terdahulu</a:t>
            </a:r>
            <a:r>
              <a:rPr lang="en-ID" b="0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A21FC-CCD0-371B-5857-2EF6BA5BA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581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D952A-5592-0E52-0867-9972852A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8F7E1-7757-AD64-5613-1F1C362ED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03254-F548-019C-F473-D081A13F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“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alur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monitoring model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</a:t>
            </a:r>
            <a:r>
              <a:rPr lang="en-ID" dirty="0" err="1"/>
              <a:t>berhenti</a:t>
            </a:r>
            <a:r>
              <a:rPr lang="en-ID" dirty="0"/>
              <a:t> pada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individual,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status </a:t>
            </a:r>
            <a:r>
              <a:rPr lang="en-ID" dirty="0" err="1"/>
              <a:t>kesehatan</a:t>
            </a:r>
            <a:r>
              <a:rPr lang="en-ID" dirty="0"/>
              <a:t> model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.”</a:t>
            </a:r>
            <a:endParaRPr lang="en-ID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3842D-01FF-0C26-5085-E30425395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961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E7CA-575B-16B3-9D25-B1157FA17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A5589-D920-1981-13D8-EC560CE42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9CF11-D456-0F9D-5C57-311F7F23B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“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mendefinisikan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model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fenomena</a:t>
            </a:r>
            <a:r>
              <a:rPr lang="en-ID" dirty="0"/>
              <a:t> multi-</a:t>
            </a:r>
            <a:r>
              <a:rPr lang="en-ID" dirty="0" err="1"/>
              <a:t>kriteria</a:t>
            </a:r>
            <a:r>
              <a:rPr lang="en-ID" dirty="0"/>
              <a:t>,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menggeser</a:t>
            </a:r>
            <a:r>
              <a:rPr lang="en-ID" dirty="0"/>
              <a:t> </a:t>
            </a:r>
            <a:r>
              <a:rPr lang="en-ID" dirty="0" err="1"/>
              <a:t>paradigma</a:t>
            </a:r>
            <a:r>
              <a:rPr lang="en-ID" dirty="0"/>
              <a:t> monitoring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sekadar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individual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 model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holistik</a:t>
            </a:r>
            <a:r>
              <a:rPr lang="en-ID" dirty="0"/>
              <a:t>.”</a:t>
            </a:r>
            <a:endParaRPr lang="en-ID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C35BE-5D07-0CC7-6690-0E9D1E18E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710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81733-290C-E33F-98BF-733F588A5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4B59A-579D-64C9-31DD-2EB4027A2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97233-CC0F-6715-58F2-A56EFB70D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“</a:t>
            </a:r>
            <a:r>
              <a:rPr lang="en-ID" dirty="0" err="1"/>
              <a:t>Hipotesis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dirumuskan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definisi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model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fenomena</a:t>
            </a:r>
            <a:r>
              <a:rPr lang="en-ID" dirty="0"/>
              <a:t> multi-</a:t>
            </a:r>
            <a:r>
              <a:rPr lang="en-ID" dirty="0" err="1"/>
              <a:t>kriteria</a:t>
            </a:r>
            <a:r>
              <a:rPr lang="en-ID" dirty="0"/>
              <a:t>. 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dideteksi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sinyal</a:t>
            </a:r>
            <a:r>
              <a:rPr lang="en-ID" dirty="0"/>
              <a:t> monitoring yang </a:t>
            </a:r>
            <a:r>
              <a:rPr lang="en-ID" dirty="0" err="1"/>
              <a:t>dihasilkan</a:t>
            </a:r>
            <a:r>
              <a:rPr lang="en-ID" dirty="0"/>
              <a:t>.”</a:t>
            </a:r>
          </a:p>
          <a:p>
            <a:r>
              <a:rPr lang="en-ID" dirty="0"/>
              <a:t>“</a:t>
            </a:r>
            <a:r>
              <a:rPr lang="en-ID" dirty="0" err="1"/>
              <a:t>Hipotesis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aspek</a:t>
            </a:r>
            <a:r>
              <a:rPr lang="en-ID" dirty="0"/>
              <a:t> </a:t>
            </a:r>
            <a:r>
              <a:rPr lang="en-ID" dirty="0" err="1"/>
              <a:t>sensitivitas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</a:t>
            </a:r>
            <a:r>
              <a:rPr lang="en-ID" dirty="0" err="1"/>
              <a:t>terdeteksi</a:t>
            </a:r>
            <a:r>
              <a:rPr lang="en-ID" dirty="0"/>
              <a:t>. </a:t>
            </a:r>
            <a:r>
              <a:rPr lang="en-ID" dirty="0" err="1"/>
              <a:t>Hipotesis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stabilitas</a:t>
            </a:r>
            <a:r>
              <a:rPr lang="en-ID" dirty="0"/>
              <a:t> </a:t>
            </a:r>
            <a:r>
              <a:rPr lang="en-ID" dirty="0" err="1"/>
              <a:t>sinyal</a:t>
            </a:r>
            <a:r>
              <a:rPr lang="en-ID" dirty="0"/>
              <a:t> monitoring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fluktuasi</a:t>
            </a:r>
            <a:r>
              <a:rPr lang="en-ID" dirty="0"/>
              <a:t> data. </a:t>
            </a:r>
            <a:r>
              <a:rPr lang="en-ID" dirty="0" err="1"/>
              <a:t>Hipotesis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relevansi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monitoring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0C5A3-B3F9-03A1-5BF2-7E5294B42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14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79FF7-3E16-8F82-6A88-3A7401CB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F4CE0-CED5-F6DB-8A58-0CB8E3A47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BE508-4B4A-BC5F-53CF-F438721E3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“Normalisasi ini memastikan bahwa seluruh metrik berada pada skala yang sama dan memiliki arah interpretasi yang konsisten sebelum digabungkan.”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FEC5F-376A-B7DF-CE45-61FBBBE5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D894-610F-406D-BF3E-B9B56799F19A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486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7C13-CAAE-D466-E195-689CC0B4C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A6966-2F89-9807-E0ED-74E00F6E8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34A20-982C-1BCC-98F1-EB0FBF49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87BA-3527-593B-9FD6-8DE9675E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C7DA2-D3C6-8328-BB8C-C2EB12AA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6976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8CCF-4802-9C01-3D98-FFB694A5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56F90-D54C-B8E6-D3FC-7948AB727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F7B92-8B5C-55C9-3075-29ECD0A8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70D86-8859-B5F9-5B6C-E6D9A571E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F6AD2-66E3-F683-0AA9-2B853CFC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603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0838-CE2D-5326-E5C0-99965488C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C162A-E017-55F6-2DFB-329550FC6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952A-71F1-7949-E3A0-507E35A2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65974-4A32-636C-90C0-20A560B7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A67C2-CFD3-BF31-34FE-2908785B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375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676-4FA8-A7B6-B56B-F2CDC43F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4A90-2B83-D16B-C086-38BCFFEF6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950B9-DA1C-290B-70CC-25D12424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303DB-5A30-D766-D374-CA459031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6B0B6-3B2C-F53A-E7B7-65A3564E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77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1E6F-AD44-477F-0107-8477BE11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5CC97-04B8-0011-0E28-0B2D20502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C721C-5D0E-EF2D-E8D2-931F6347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36DA-B9D8-6FB4-4FB6-83BAF7FE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456A1-8E02-9777-2267-5B0B5555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172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9721-E285-807D-6D83-68CC1475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5DBA1-7206-D991-F12B-AC30223AE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F8D48-85C2-D7AC-6AF2-DFF8DD4C3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36CF6-A6C0-DEA0-5CFA-5C1FFBCB0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9344E-69A0-EF32-F485-060953C2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6CA95-5844-4F51-C082-9871FB30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31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41512-CC0B-3737-579C-FB39D4AF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D526F-8D90-3CA4-2275-52D48990A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1AA5C-550F-3DA5-08A6-D02532C2E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F3DEC-17CF-1C5D-5F6C-7EAD6D2D9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DF555-4DF4-713F-4549-D0E121530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D89AC-1028-FE19-A470-E682D51A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BFDE0-E1C8-71C7-5066-6CB76688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C3F10-C475-13CA-1185-D9EA9659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007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99DC-A776-4BD9-6760-F5C84FC9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57EB6-72E5-567D-D6E7-7D9BAD5A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347A7-AA35-4F30-5649-0160CCE6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E6487-D76C-216D-39DF-E6FBD48E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447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86255-7D39-B558-6C4A-FB2EC428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57850-D36A-C603-88AB-7344E90E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2EE9D-39EC-01B5-3A91-382AB440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899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3D23-EF03-2C24-5644-967B7F11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DBA2-30D9-936D-73A3-2FC9C0A60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7615B-C91B-F6B2-E5A8-608F94138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3A744-9ED9-3B0C-1373-753DC6AC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3351D-30FC-BECC-0DD7-99137D10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39740-9155-6DB5-19BA-F8116795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297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5319-F4C0-61F0-E2F2-4763C024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3091A7-2147-EF55-B66C-EF43C5EB7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9EC77-8447-9853-C965-EB8B75A81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5C86A-DF79-7E58-D3E3-52F989F4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756AA-45DD-0F1A-1F3D-BAD42B77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869BC-B9A1-2B21-AEDF-713A22D5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6367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D763A-0B96-2DED-8901-2B886D09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39623-5F9F-59BA-F250-11981B43A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86238-4AF7-9F8D-E5A3-5FF289D76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2C43B-8560-4F70-AADF-870971FC48DD}" type="datetimeFigureOut">
              <a:rPr lang="en-ID" smtClean="0"/>
              <a:t>01/02/2026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1326B-50B2-701E-ED94-495E11BE8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12544-C222-6FBF-8C9A-14BEDEE33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0AA1A7-FC3A-43B9-9C50-2E26EFDF4B6A}" type="slidenum">
              <a:rPr lang="en-ID" smtClean="0"/>
              <a:t>‹#›</a:t>
            </a:fld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F4FAF-8A06-83EA-BD97-2CE12094C5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16563" y="6672580"/>
            <a:ext cx="11874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D" sz="800">
                <a:solidFill>
                  <a:srgbClr val="2E404D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Sensitivity Label: General</a:t>
            </a:r>
          </a:p>
        </p:txBody>
      </p:sp>
    </p:spTree>
    <p:extLst>
      <p:ext uri="{BB962C8B-B14F-4D97-AF65-F5344CB8AC3E}">
        <p14:creationId xmlns:p14="http://schemas.microsoft.com/office/powerpoint/2010/main" val="115252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26F429A1-F58F-90CF-8307-1E895CA2B5B7}"/>
              </a:ext>
            </a:extLst>
          </p:cNvPr>
          <p:cNvSpPr txBox="1">
            <a:spLocks/>
          </p:cNvSpPr>
          <p:nvPr/>
        </p:nvSpPr>
        <p:spPr bwMode="gray">
          <a:xfrm>
            <a:off x="1065402" y="2620905"/>
            <a:ext cx="6462234" cy="1425999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Peningkatan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 Kinerja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Deteksi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Degradasi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 Model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Klasifikasi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70F26"/>
              </a:solidFill>
              <a:effectLst/>
              <a:uLnTx/>
              <a:uFillTx/>
              <a:latin typeface="Georgia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Berbasis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 Multi-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j-ea"/>
                <a:cs typeface="Times New Roman" panose="02020603050405020304" pitchFamily="18" charset="0"/>
              </a:rPr>
              <a:t>Metrik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70F26"/>
              </a:solidFill>
              <a:effectLst/>
              <a:uLnTx/>
              <a:uFillTx/>
              <a:latin typeface="Georgi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CC03DD7-9348-B5E1-E1A4-2561EFFE5E2F}"/>
              </a:ext>
            </a:extLst>
          </p:cNvPr>
          <p:cNvSpPr txBox="1">
            <a:spLocks/>
          </p:cNvSpPr>
          <p:nvPr/>
        </p:nvSpPr>
        <p:spPr bwMode="gray">
          <a:xfrm>
            <a:off x="1065400" y="5663093"/>
            <a:ext cx="6545364" cy="60016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sz="2000" b="0" i="0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Disusun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 Oleh		: Sony Harianto (14230030)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Dosen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Pembimbing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 	: Dr. Eng. Muhammad Haris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FB91B-0F7D-1580-5163-ACC502AF090B}"/>
              </a:ext>
            </a:extLst>
          </p:cNvPr>
          <p:cNvSpPr txBox="1"/>
          <p:nvPr/>
        </p:nvSpPr>
        <p:spPr>
          <a:xfrm>
            <a:off x="1065401" y="4046904"/>
            <a:ext cx="5837365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70F26"/>
                </a:solidFill>
                <a:latin typeface="Georgia"/>
                <a:ea typeface="+mj-ea"/>
                <a:cs typeface="Times New Roman" panose="02020603050405020304" pitchFamily="18" charset="0"/>
              </a:rPr>
              <a:t>- TESIS -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70F26"/>
              </a:solidFill>
              <a:effectLst/>
              <a:uLnTx/>
              <a:uFillTx/>
              <a:latin typeface="Georgi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A1CC0D-47A6-E579-4FE5-C59F4F66C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2" y="514790"/>
            <a:ext cx="3254697" cy="8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9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CF219-72E3-4F9B-ED4E-2CC0C6D28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F7306-88A1-D190-EF6D-AF13D0937D45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Normalisasi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Kalibrasi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Metrik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483B7-194A-3491-8F93-C3DAD8D1A7AD}"/>
              </a:ext>
            </a:extLst>
          </p:cNvPr>
          <p:cNvSpPr txBox="1"/>
          <p:nvPr/>
        </p:nvSpPr>
        <p:spPr>
          <a:xfrm>
            <a:off x="618065" y="914043"/>
            <a:ext cx="42968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Aptos Narrow" panose="020B0004020202020204" pitchFamily="34" charset="0"/>
              </a:rPr>
              <a:t>Kenapa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Normalisasi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Diperlukan</a:t>
            </a:r>
            <a:r>
              <a:rPr lang="en-ID" dirty="0">
                <a:latin typeface="Aptos Narrow" panose="020B00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>
                <a:latin typeface="Aptos Narrow" panose="020B0004020202020204" pitchFamily="34" charset="0"/>
              </a:rPr>
              <a:t>Skala 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berbeda</a:t>
            </a:r>
            <a:endParaRPr lang="en-ID" dirty="0">
              <a:latin typeface="Aptos Narrow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dirty="0">
                <a:latin typeface="Aptos Narrow" panose="020B0004020202020204" pitchFamily="34" charset="0"/>
              </a:rPr>
              <a:t>Arah </a:t>
            </a:r>
            <a:r>
              <a:rPr lang="en-ID" dirty="0" err="1">
                <a:latin typeface="Aptos Narrow" panose="020B0004020202020204" pitchFamily="34" charset="0"/>
              </a:rPr>
              <a:t>interpretasi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berbeda</a:t>
            </a:r>
            <a:endParaRPr lang="en-ID" dirty="0">
              <a:latin typeface="Aptos Narrow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dirty="0">
                <a:latin typeface="Aptos Narrow" panose="020B0004020202020204" pitchFamily="34" charset="0"/>
              </a:rPr>
              <a:t>Tidak </a:t>
            </a:r>
            <a:r>
              <a:rPr lang="en-ID" dirty="0" err="1">
                <a:latin typeface="Aptos Narrow" panose="020B0004020202020204" pitchFamily="34" charset="0"/>
              </a:rPr>
              <a:t>bisa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langsung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dijumlahkan</a:t>
            </a:r>
            <a:endParaRPr lang="en-ID" dirty="0">
              <a:latin typeface="Aptos Narrow" panose="020B0004020202020204" pitchFamily="34" charset="0"/>
            </a:endParaRPr>
          </a:p>
          <a:p>
            <a:br>
              <a:rPr lang="en-ID" dirty="0">
                <a:latin typeface="Aptos Narrow" panose="020B0004020202020204" pitchFamily="34" charset="0"/>
              </a:rPr>
            </a:br>
            <a:r>
              <a:rPr lang="en-ID" dirty="0" err="1">
                <a:latin typeface="Aptos Narrow" panose="020B0004020202020204" pitchFamily="34" charset="0"/>
              </a:rPr>
              <a:t>Klasifikasi</a:t>
            </a:r>
            <a:r>
              <a:rPr lang="en-ID" dirty="0">
                <a:latin typeface="Aptos Narrow" panose="020B0004020202020204" pitchFamily="34" charset="0"/>
              </a:rPr>
              <a:t> Arah 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endParaRPr lang="en-ID" dirty="0">
              <a:latin typeface="Aptos Narrow" panose="020B0004020202020204" pitchFamily="34" charset="0"/>
            </a:endParaRPr>
          </a:p>
          <a:p>
            <a:r>
              <a:rPr lang="en-ID" dirty="0">
                <a:latin typeface="Aptos Narrow" panose="020B0004020202020204" pitchFamily="34" charset="0"/>
              </a:rPr>
              <a:t>Bad metrics (</a:t>
            </a:r>
            <a:r>
              <a:rPr lang="en-ID" dirty="0" err="1">
                <a:latin typeface="Aptos Narrow" panose="020B0004020202020204" pitchFamily="34" charset="0"/>
              </a:rPr>
              <a:t>semakin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besar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semakin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buruk</a:t>
            </a:r>
            <a:r>
              <a:rPr lang="en-ID" dirty="0">
                <a:latin typeface="Aptos Narrow" panose="020B0004020202020204" pitchFamily="34" charset="0"/>
              </a:rPr>
              <a:t>):</a:t>
            </a:r>
          </a:p>
          <a:p>
            <a:pPr lvl="1"/>
            <a:r>
              <a:rPr lang="en-ID" dirty="0">
                <a:latin typeface="Aptos Narrow" panose="020B0004020202020204" pitchFamily="34" charset="0"/>
              </a:rPr>
              <a:t>- PSI, KL Divergence, Latency</a:t>
            </a:r>
          </a:p>
          <a:p>
            <a:r>
              <a:rPr lang="en-ID" dirty="0">
                <a:latin typeface="Aptos Narrow" panose="020B0004020202020204" pitchFamily="34" charset="0"/>
              </a:rPr>
              <a:t>Good metrics (</a:t>
            </a:r>
            <a:r>
              <a:rPr lang="en-ID" dirty="0" err="1">
                <a:latin typeface="Aptos Narrow" panose="020B0004020202020204" pitchFamily="34" charset="0"/>
              </a:rPr>
              <a:t>semakin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besar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semakin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baik</a:t>
            </a:r>
            <a:r>
              <a:rPr lang="en-ID" dirty="0">
                <a:latin typeface="Aptos Narrow" panose="020B0004020202020204" pitchFamily="34" charset="0"/>
              </a:rPr>
              <a:t>):</a:t>
            </a:r>
          </a:p>
          <a:p>
            <a:pPr lvl="1"/>
            <a:r>
              <a:rPr lang="en-ID" dirty="0">
                <a:latin typeface="Aptos Narrow" panose="020B0004020202020204" pitchFamily="34" charset="0"/>
              </a:rPr>
              <a:t>- Confidence Ratio</a:t>
            </a:r>
          </a:p>
          <a:p>
            <a:br>
              <a:rPr lang="en-ID" dirty="0">
                <a:latin typeface="Aptos Narrow" panose="020B0004020202020204" pitchFamily="34" charset="0"/>
              </a:rPr>
            </a:br>
            <a:endParaRPr lang="en-ID" dirty="0">
              <a:latin typeface="Aptos Narrow" panose="020B0004020202020204" pitchFamily="34" charset="0"/>
            </a:endParaRPr>
          </a:p>
          <a:p>
            <a:endParaRPr lang="en-ID" dirty="0">
              <a:latin typeface="Aptos Narrow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35950-EB5B-0853-6592-D3E48099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169" y="1521850"/>
            <a:ext cx="1866996" cy="635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D8EF1-7C73-2E3F-D88D-63396E7E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329" y="2433239"/>
            <a:ext cx="1682836" cy="577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3AB3F1-D8FE-80D4-22C6-DD8992CC3FB9}"/>
              </a:ext>
            </a:extLst>
          </p:cNvPr>
          <p:cNvSpPr txBox="1"/>
          <p:nvPr/>
        </p:nvSpPr>
        <p:spPr>
          <a:xfrm>
            <a:off x="6362700" y="1109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Aptos Narrow" panose="020B0004020202020204" pitchFamily="34" charset="0"/>
              </a:rPr>
              <a:t>Normalisasi</a:t>
            </a:r>
            <a:r>
              <a:rPr lang="en-ID" dirty="0">
                <a:latin typeface="Aptos Narrow" panose="020B0004020202020204" pitchFamily="34" charset="0"/>
              </a:rPr>
              <a:t> (</a:t>
            </a:r>
            <a:r>
              <a:rPr lang="en-ID" dirty="0" err="1">
                <a:latin typeface="Aptos Narrow" panose="020B0004020202020204" pitchFamily="34" charset="0"/>
              </a:rPr>
              <a:t>skala</a:t>
            </a:r>
            <a:r>
              <a:rPr lang="en-ID" dirty="0">
                <a:latin typeface="Aptos Narrow" panose="020B0004020202020204" pitchFamily="34" charset="0"/>
              </a:rPr>
              <a:t> 0–1)</a:t>
            </a:r>
          </a:p>
          <a:p>
            <a:r>
              <a:rPr lang="en-ID" dirty="0" err="1">
                <a:latin typeface="Aptos Narrow" panose="020B0004020202020204" pitchFamily="34" charset="0"/>
              </a:rPr>
              <a:t>Untuk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i="1" dirty="0">
                <a:latin typeface="Aptos Narrow" panose="020B0004020202020204" pitchFamily="34" charset="0"/>
              </a:rPr>
              <a:t>bad metrics</a:t>
            </a:r>
            <a:r>
              <a:rPr lang="en-ID" dirty="0">
                <a:latin typeface="Aptos Narrow" panose="020B0004020202020204" pitchFamily="34" charset="0"/>
              </a:rPr>
              <a:t>:</a:t>
            </a:r>
          </a:p>
          <a:p>
            <a:endParaRPr lang="en-ID" dirty="0">
              <a:latin typeface="Aptos Narrow" panose="020B0004020202020204" pitchFamily="34" charset="0"/>
            </a:endParaRPr>
          </a:p>
          <a:p>
            <a:r>
              <a:rPr lang="en-ID" dirty="0" err="1">
                <a:latin typeface="Aptos Narrow" panose="020B0004020202020204" pitchFamily="34" charset="0"/>
              </a:rPr>
              <a:t>Untuk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i="1" dirty="0">
                <a:latin typeface="Aptos Narrow" panose="020B0004020202020204" pitchFamily="34" charset="0"/>
              </a:rPr>
              <a:t>good metrics</a:t>
            </a:r>
            <a:r>
              <a:rPr lang="en-ID" dirty="0">
                <a:latin typeface="Aptos Narrow" panose="020B0004020202020204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DEB1D-30B7-42C4-255E-25F46F583935}"/>
              </a:ext>
            </a:extLst>
          </p:cNvPr>
          <p:cNvSpPr txBox="1"/>
          <p:nvPr/>
        </p:nvSpPr>
        <p:spPr>
          <a:xfrm>
            <a:off x="755584" y="5482292"/>
            <a:ext cx="6227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Aptos Narrow" panose="020B0004020202020204" pitchFamily="34" charset="0"/>
              </a:rPr>
              <a:t>📌 </a:t>
            </a:r>
            <a:r>
              <a:rPr lang="en-ID" dirty="0" err="1">
                <a:latin typeface="Aptos Narrow" panose="020B0004020202020204" pitchFamily="34" charset="0"/>
              </a:rPr>
              <a:t>Setelah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normalisasi</a:t>
            </a:r>
            <a:r>
              <a:rPr lang="en-ID" dirty="0">
                <a:latin typeface="Aptos Narrow" panose="020B0004020202020204" pitchFamily="34" charset="0"/>
              </a:rPr>
              <a:t>:</a:t>
            </a:r>
          </a:p>
          <a:p>
            <a:r>
              <a:rPr lang="en-ID" dirty="0">
                <a:latin typeface="Aptos Narrow" panose="020B0004020202020204" pitchFamily="34" charset="0"/>
              </a:rPr>
              <a:t>1 = </a:t>
            </a:r>
            <a:r>
              <a:rPr lang="en-ID" dirty="0" err="1">
                <a:latin typeface="Aptos Narrow" panose="020B0004020202020204" pitchFamily="34" charset="0"/>
              </a:rPr>
              <a:t>kondisi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terbaik</a:t>
            </a:r>
            <a:endParaRPr lang="en-ID" dirty="0">
              <a:latin typeface="Aptos Narrow" panose="020B0004020202020204" pitchFamily="34" charset="0"/>
            </a:endParaRPr>
          </a:p>
          <a:p>
            <a:r>
              <a:rPr lang="en-ID" dirty="0">
                <a:latin typeface="Aptos Narrow" panose="020B0004020202020204" pitchFamily="34" charset="0"/>
              </a:rPr>
              <a:t>0 = </a:t>
            </a:r>
            <a:r>
              <a:rPr lang="en-ID" dirty="0" err="1">
                <a:latin typeface="Aptos Narrow" panose="020B0004020202020204" pitchFamily="34" charset="0"/>
              </a:rPr>
              <a:t>kondisi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terburuk</a:t>
            </a:r>
            <a:endParaRPr lang="en-ID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3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83FA3-2697-81E7-5C86-A805315C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6E39FE-BB11-9351-E0FB-AEC7D3BA421A}"/>
              </a:ext>
            </a:extLst>
          </p:cNvPr>
          <p:cNvSpPr txBox="1">
            <a:spLocks/>
          </p:cNvSpPr>
          <p:nvPr/>
        </p:nvSpPr>
        <p:spPr bwMode="gray">
          <a:xfrm>
            <a:off x="367512" y="63774"/>
            <a:ext cx="11456975" cy="643973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Agregasi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Multi-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Kriteria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(WSM)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456E25-28ED-22AF-72A5-5C8015F75124}"/>
                  </a:ext>
                </a:extLst>
              </p:cNvPr>
              <p:cNvSpPr txBox="1"/>
              <p:nvPr/>
            </p:nvSpPr>
            <p:spPr>
              <a:xfrm>
                <a:off x="618065" y="914043"/>
                <a:ext cx="4296835" cy="2702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dirty="0">
                    <a:latin typeface="Aptos Narrow" panose="020B0004020202020204" pitchFamily="34" charset="0"/>
                  </a:rPr>
                  <a:t>Weighted Sum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D" b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ar-AE" b="0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 dirty="0">
                  <a:latin typeface="Aptos Narrow" panose="020B0004020202020204" pitchFamily="34" charset="0"/>
                </a:endParaRPr>
              </a:p>
              <a:p>
                <a:r>
                  <a:rPr lang="en-ID" dirty="0">
                    <a:latin typeface="Aptos Narrow" panose="020B0004020202020204" pitchFamily="34" charset="0"/>
                  </a:rPr>
                  <a:t>Random Search </a:t>
                </a:r>
                <a:r>
                  <a:rPr lang="en-ID" dirty="0" err="1">
                    <a:latin typeface="Aptos Narrow" panose="020B0004020202020204" pitchFamily="34" charset="0"/>
                  </a:rPr>
                  <a:t>untuk</a:t>
                </a:r>
                <a:r>
                  <a:rPr lang="en-ID" dirty="0">
                    <a:latin typeface="Aptos Narrow" panose="020B0004020202020204" pitchFamily="34" charset="0"/>
                  </a:rPr>
                  <a:t> </a:t>
                </a:r>
                <a:r>
                  <a:rPr lang="en-ID" dirty="0" err="1">
                    <a:latin typeface="Aptos Narrow" panose="020B0004020202020204" pitchFamily="34" charset="0"/>
                  </a:rPr>
                  <a:t>Bobot</a:t>
                </a:r>
                <a:endParaRPr lang="en-ID" dirty="0">
                  <a:latin typeface="Aptos Narrow" panose="020B0004020202020204" pitchFamily="34" charset="0"/>
                </a:endParaRPr>
              </a:p>
              <a:p>
                <a:r>
                  <a:rPr lang="en-ID" dirty="0">
                    <a:latin typeface="Aptos Narrow" panose="020B0004020202020204" pitchFamily="34" charset="0"/>
                  </a:rPr>
                  <a:t>Sampling </a:t>
                </a:r>
                <a:r>
                  <a:rPr lang="en-ID" dirty="0" err="1">
                    <a:latin typeface="Aptos Narrow" panose="020B0004020202020204" pitchFamily="34" charset="0"/>
                  </a:rPr>
                  <a:t>bobot</a:t>
                </a:r>
                <a:r>
                  <a:rPr lang="en-ID" dirty="0">
                    <a:latin typeface="Aptos Narrow" panose="020B0004020202020204" pitchFamily="34" charset="0"/>
                  </a:rPr>
                  <a:t> </a:t>
                </a:r>
                <a:r>
                  <a:rPr lang="en-ID" dirty="0" err="1">
                    <a:latin typeface="Aptos Narrow" panose="020B0004020202020204" pitchFamily="34" charset="0"/>
                  </a:rPr>
                  <a:t>acak</a:t>
                </a:r>
                <a:endParaRPr lang="en-ID" dirty="0">
                  <a:latin typeface="Aptos Narrow" panose="020B0004020202020204" pitchFamily="34" charset="0"/>
                </a:endParaRPr>
              </a:p>
              <a:p>
                <a:r>
                  <a:rPr lang="en-ID" dirty="0">
                    <a:latin typeface="Aptos Narrow" panose="020B0004020202020204" pitchFamily="34" charset="0"/>
                  </a:rPr>
                  <a:t>Constraint: </a:t>
                </a:r>
                <a:r>
                  <a:rPr lang="el-GR" dirty="0">
                    <a:latin typeface="Aptos Narrow" panose="020B0004020202020204" pitchFamily="34" charset="0"/>
                  </a:rPr>
                  <a:t>Σ</a:t>
                </a:r>
                <a:r>
                  <a:rPr lang="en-ID" dirty="0">
                    <a:latin typeface="Aptos Narrow" panose="020B0004020202020204" pitchFamily="34" charset="0"/>
                  </a:rPr>
                  <a:t>w = 1</a:t>
                </a:r>
              </a:p>
              <a:p>
                <a:r>
                  <a:rPr lang="en-ID" dirty="0">
                    <a:latin typeface="Aptos Narrow" panose="020B0004020202020204" pitchFamily="34" charset="0"/>
                  </a:rPr>
                  <a:t>Tujuan:</a:t>
                </a:r>
              </a:p>
              <a:p>
                <a:pPr lvl="1"/>
                <a:r>
                  <a:rPr lang="en-ID" dirty="0">
                    <a:latin typeface="Aptos Narrow" panose="020B0004020202020204" pitchFamily="34" charset="0"/>
                  </a:rPr>
                  <a:t>uji </a:t>
                </a:r>
                <a:r>
                  <a:rPr lang="en-ID" dirty="0" err="1">
                    <a:latin typeface="Aptos Narrow" panose="020B0004020202020204" pitchFamily="34" charset="0"/>
                  </a:rPr>
                  <a:t>sensitivitas</a:t>
                </a:r>
                <a:endParaRPr lang="en-ID" dirty="0">
                  <a:latin typeface="Aptos Narrow" panose="020B0004020202020204" pitchFamily="34" charset="0"/>
                </a:endParaRPr>
              </a:p>
              <a:p>
                <a:pPr lvl="1"/>
                <a:r>
                  <a:rPr lang="en-ID" dirty="0">
                    <a:latin typeface="Aptos Narrow" panose="020B0004020202020204" pitchFamily="34" charset="0"/>
                  </a:rPr>
                  <a:t>uji robustness composite score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456E25-28ED-22AF-72A5-5C8015F75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5" y="914043"/>
                <a:ext cx="4296835" cy="2702086"/>
              </a:xfrm>
              <a:prstGeom prst="rect">
                <a:avLst/>
              </a:prstGeom>
              <a:blipFill>
                <a:blip r:embed="rId3"/>
                <a:stretch>
                  <a:fillRect l="-1135" t="-1129" b="-29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3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1C46-DE4C-BC32-33E8-69069B82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C6232F-995F-4568-3DDF-91F6D4FBAA4D}"/>
              </a:ext>
            </a:extLst>
          </p:cNvPr>
          <p:cNvSpPr txBox="1">
            <a:spLocks/>
          </p:cNvSpPr>
          <p:nvPr/>
        </p:nvSpPr>
        <p:spPr bwMode="gray">
          <a:xfrm>
            <a:off x="367512" y="63774"/>
            <a:ext cx="11456975" cy="643973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Composite Score dan Threshold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5C8BE-04F3-E0E0-8667-261A37D8A843}"/>
              </a:ext>
            </a:extLst>
          </p:cNvPr>
          <p:cNvSpPr txBox="1"/>
          <p:nvPr/>
        </p:nvSpPr>
        <p:spPr>
          <a:xfrm>
            <a:off x="573974" y="196594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Output: </a:t>
            </a:r>
            <a:r>
              <a:rPr lang="en-US" altLang="en-US" b="1" dirty="0">
                <a:latin typeface="Aptos Narrow" panose="020B0004020202020204" pitchFamily="34" charset="0"/>
              </a:rPr>
              <a:t>Composite Health Score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Aptos Narrow" panose="020B0004020202020204" pitchFamily="34" charset="0"/>
              </a:rPr>
              <a:t>Interpretasi</a:t>
            </a:r>
            <a:r>
              <a:rPr lang="en-US" altLang="en-US" dirty="0">
                <a:latin typeface="Aptos Narrow" panose="020B0004020202020204" pitchFamily="34" charset="0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Aptos Narrow" panose="020B0004020202020204" pitchFamily="34" charset="0"/>
              </a:rPr>
              <a:t>tinggi</a:t>
            </a:r>
            <a:r>
              <a:rPr lang="en-US" altLang="en-US" dirty="0">
                <a:latin typeface="Aptos Narrow" panose="020B0004020202020204" pitchFamily="34" charset="0"/>
              </a:rPr>
              <a:t> → </a:t>
            </a:r>
            <a:r>
              <a:rPr lang="en-US" altLang="en-US" dirty="0" err="1">
                <a:latin typeface="Aptos Narrow" panose="020B0004020202020204" pitchFamily="34" charset="0"/>
              </a:rPr>
              <a:t>sehat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Aptos Narrow" panose="020B0004020202020204" pitchFamily="34" charset="0"/>
              </a:rPr>
              <a:t>turun</a:t>
            </a:r>
            <a:r>
              <a:rPr lang="en-US" altLang="en-US" dirty="0">
                <a:latin typeface="Aptos Narrow" panose="020B0004020202020204" pitchFamily="34" charset="0"/>
              </a:rPr>
              <a:t> → </a:t>
            </a:r>
            <a:r>
              <a:rPr lang="en-US" altLang="en-US" dirty="0" err="1">
                <a:latin typeface="Aptos Narrow" panose="020B0004020202020204" pitchFamily="34" charset="0"/>
              </a:rPr>
              <a:t>degradasi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Threshold: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Healthy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Degraded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Critical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221B8-C8CB-FA69-50CF-788F2A1BB542}"/>
              </a:ext>
            </a:extLst>
          </p:cNvPr>
          <p:cNvSpPr txBox="1"/>
          <p:nvPr/>
        </p:nvSpPr>
        <p:spPr>
          <a:xfrm>
            <a:off x="4417620" y="707747"/>
            <a:ext cx="676473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dirty="0"/>
              <a:t>Dasar </a:t>
            </a:r>
            <a:r>
              <a:rPr lang="en-ID" dirty="0" err="1"/>
              <a:t>Penentuan</a:t>
            </a:r>
            <a:r>
              <a:rPr lang="en-ID" dirty="0"/>
              <a:t> Threshold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Threshold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arbitrer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Diturunkan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empiris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tren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i="1" dirty="0"/>
              <a:t>Composite Health Score (</a:t>
            </a:r>
            <a:r>
              <a:rPr lang="en-ID" i="1" dirty="0" err="1"/>
              <a:t>D_prod</a:t>
            </a:r>
            <a:r>
              <a:rPr lang="en-ID" i="1" dirty="0"/>
              <a:t>)</a:t>
            </a:r>
            <a:endParaRPr lang="en-ID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eksperimen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 data (Blur, Compression, Lighting, Noise)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Mengacu</a:t>
            </a:r>
            <a:r>
              <a:rPr lang="en-ID" dirty="0"/>
              <a:t> pada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model yang </a:t>
            </a:r>
            <a:r>
              <a:rPr lang="en-ID" dirty="0" err="1"/>
              <a:t>teramati</a:t>
            </a:r>
            <a:endParaRPr lang="en-ID" dirty="0"/>
          </a:p>
          <a:p>
            <a:pPr>
              <a:buNone/>
            </a:pPr>
            <a:br>
              <a:rPr lang="en-ID" dirty="0"/>
            </a:br>
            <a:r>
              <a:rPr lang="en-ID" dirty="0" err="1"/>
              <a:t>Observasi</a:t>
            </a:r>
            <a:r>
              <a:rPr lang="en-ID" dirty="0"/>
              <a:t> </a:t>
            </a:r>
            <a:r>
              <a:rPr lang="en-ID" dirty="0" err="1"/>
              <a:t>Kunci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Eksperimen</a:t>
            </a:r>
            <a:r>
              <a:rPr lang="en-ID" dirty="0"/>
              <a:t> Blur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D_prod</a:t>
            </a:r>
            <a:r>
              <a:rPr lang="en-ID" dirty="0"/>
              <a:t> </a:t>
            </a:r>
            <a:r>
              <a:rPr lang="en-ID" dirty="0" err="1"/>
              <a:t>menurun</a:t>
            </a:r>
            <a:r>
              <a:rPr lang="en-ID" dirty="0"/>
              <a:t> </a:t>
            </a:r>
            <a:r>
              <a:rPr lang="en-ID" dirty="0" err="1"/>
              <a:t>seiring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blur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Transisi</a:t>
            </a:r>
            <a:r>
              <a:rPr lang="en-ID" dirty="0"/>
              <a:t> status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 pada </a:t>
            </a:r>
            <a:r>
              <a:rPr lang="en-ID" dirty="0" err="1"/>
              <a:t>tingkat</a:t>
            </a:r>
            <a:r>
              <a:rPr lang="en-ID" dirty="0"/>
              <a:t> blur </a:t>
            </a:r>
            <a:r>
              <a:rPr lang="en-ID" dirty="0" err="1"/>
              <a:t>tertentu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Tidak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monoton</a:t>
            </a:r>
            <a:r>
              <a:rPr lang="en-ID" dirty="0"/>
              <a:t> →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agregasi</a:t>
            </a:r>
            <a:endParaRPr lang="en-ID" dirty="0"/>
          </a:p>
          <a:p>
            <a:pPr>
              <a:buNone/>
            </a:pPr>
            <a:r>
              <a:rPr lang="en-ID" dirty="0" err="1"/>
              <a:t>Contoh</a:t>
            </a:r>
            <a:r>
              <a:rPr lang="en-ID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Blur R = 5 → </a:t>
            </a:r>
            <a:r>
              <a:rPr lang="en-ID" dirty="0" err="1"/>
              <a:t>D_prod</a:t>
            </a:r>
            <a:r>
              <a:rPr lang="en-ID" dirty="0"/>
              <a:t> ≈ 0.83 (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stabil</a:t>
            </a:r>
            <a:r>
              <a:rPr lang="en-ID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Blur R = 10 → </a:t>
            </a:r>
            <a:r>
              <a:rPr lang="en-ID" dirty="0" err="1"/>
              <a:t>D_prod</a:t>
            </a:r>
            <a:r>
              <a:rPr lang="en-ID" dirty="0"/>
              <a:t> ≈ 0.71 (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degradasi</a:t>
            </a:r>
            <a:r>
              <a:rPr lang="en-ID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Blur R = 20 → </a:t>
            </a:r>
            <a:r>
              <a:rPr lang="en-ID" dirty="0" err="1"/>
              <a:t>D_prod</a:t>
            </a:r>
            <a:r>
              <a:rPr lang="en-ID" dirty="0"/>
              <a:t> ≈ 0.70 (</a:t>
            </a:r>
            <a:r>
              <a:rPr lang="en-ID" dirty="0" err="1"/>
              <a:t>degradasi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)</a:t>
            </a:r>
          </a:p>
          <a:p>
            <a:pPr>
              <a:buNone/>
            </a:pPr>
            <a:br>
              <a:rPr lang="en-ID" dirty="0"/>
            </a:br>
            <a:r>
              <a:rPr lang="en-ID" dirty="0"/>
              <a:t>Threshold Awal yang </a:t>
            </a:r>
            <a:r>
              <a:rPr lang="en-ID" dirty="0" err="1"/>
              <a:t>Diusulkan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Healthy  : </a:t>
            </a:r>
            <a:r>
              <a:rPr lang="en-ID" dirty="0" err="1"/>
              <a:t>D_prod</a:t>
            </a:r>
            <a:r>
              <a:rPr lang="en-ID" dirty="0"/>
              <a:t> ≥ 0.85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Degraded : 0.70 ≤ </a:t>
            </a:r>
            <a:r>
              <a:rPr lang="en-ID" dirty="0" err="1"/>
              <a:t>D_prod</a:t>
            </a:r>
            <a:r>
              <a:rPr lang="en-ID" dirty="0"/>
              <a:t> &lt; 0.85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Critical : </a:t>
            </a:r>
            <a:r>
              <a:rPr lang="en-ID" dirty="0" err="1"/>
              <a:t>D_prod</a:t>
            </a:r>
            <a:r>
              <a:rPr lang="en-ID" dirty="0"/>
              <a:t> &lt; 0.70</a:t>
            </a:r>
          </a:p>
          <a:p>
            <a:pPr>
              <a:buNone/>
            </a:pPr>
            <a:r>
              <a:rPr lang="en-ID" dirty="0"/>
              <a:t>Threshold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initial &amp; scenario-driven</a:t>
            </a:r>
          </a:p>
        </p:txBody>
      </p:sp>
    </p:spTree>
    <p:extLst>
      <p:ext uri="{BB962C8B-B14F-4D97-AF65-F5344CB8AC3E}">
        <p14:creationId xmlns:p14="http://schemas.microsoft.com/office/powerpoint/2010/main" val="221277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CE90F-9B9D-3331-EC31-36A0D4BD3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E2248B-377D-B831-8A24-A065B35AFEC3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Eksperimen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dan Hasil – Dataset and Model Baseline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873233-60E7-5FBD-C597-F0CA69E2F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63433"/>
              </p:ext>
            </p:extLst>
          </p:nvPr>
        </p:nvGraphicFramePr>
        <p:xfrm>
          <a:off x="687659" y="3197148"/>
          <a:ext cx="3979592" cy="2859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6195">
                  <a:extLst>
                    <a:ext uri="{9D8B030D-6E8A-4147-A177-3AD203B41FA5}">
                      <a16:colId xmlns:a16="http://schemas.microsoft.com/office/drawing/2014/main" val="3635229001"/>
                    </a:ext>
                  </a:extLst>
                </a:gridCol>
                <a:gridCol w="914847">
                  <a:extLst>
                    <a:ext uri="{9D8B030D-6E8A-4147-A177-3AD203B41FA5}">
                      <a16:colId xmlns:a16="http://schemas.microsoft.com/office/drawing/2014/main" val="2903948651"/>
                    </a:ext>
                  </a:extLst>
                </a:gridCol>
                <a:gridCol w="1718550">
                  <a:extLst>
                    <a:ext uri="{9D8B030D-6E8A-4147-A177-3AD203B41FA5}">
                      <a16:colId xmlns:a16="http://schemas.microsoft.com/office/drawing/2014/main" val="4205842606"/>
                    </a:ext>
                  </a:extLst>
                </a:gridCol>
              </a:tblGrid>
              <a:tr h="5386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  <a:latin typeface="Aptos Narrow" panose="020B0004020202020204" pitchFamily="34" charset="0"/>
                        </a:rPr>
                        <a:t>Dataset</a:t>
                      </a:r>
                      <a:endParaRPr lang="en-ID" sz="1800" kern="100" dirty="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  <a:latin typeface="Aptos Narrow" panose="020B0004020202020204" pitchFamily="34" charset="0"/>
                        </a:rPr>
                        <a:t>Total Data</a:t>
                      </a:r>
                      <a:endParaRPr lang="en-ID" sz="1800" kern="100" dirty="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  <a:latin typeface="Aptos Narrow" panose="020B0004020202020204" pitchFamily="34" charset="0"/>
                        </a:rPr>
                        <a:t>Peran</a:t>
                      </a:r>
                      <a:endParaRPr lang="en-ID" sz="1800" kern="10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146834"/>
                  </a:ext>
                </a:extLst>
              </a:tr>
              <a:tr h="2557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  <a:latin typeface="Aptos Narrow" panose="020B0004020202020204" pitchFamily="34" charset="0"/>
                        </a:rPr>
                        <a:t>Training</a:t>
                      </a:r>
                      <a:endParaRPr lang="en-ID" sz="1800" kern="100" dirty="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  <a:latin typeface="Aptos Narrow" panose="020B0004020202020204" pitchFamily="34" charset="0"/>
                        </a:rPr>
                        <a:t>612 files</a:t>
                      </a:r>
                      <a:endParaRPr lang="en-ID" sz="1800" kern="100" dirty="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  <a:latin typeface="Aptos Narrow" panose="020B0004020202020204" pitchFamily="34" charset="0"/>
                        </a:rPr>
                        <a:t>Pelatihan model</a:t>
                      </a:r>
                      <a:endParaRPr lang="en-ID" sz="1800" kern="10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2961956"/>
                  </a:ext>
                </a:extLst>
              </a:tr>
              <a:tr h="2557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  <a:latin typeface="Aptos Narrow" panose="020B0004020202020204" pitchFamily="34" charset="0"/>
                        </a:rPr>
                        <a:t>Validation</a:t>
                      </a:r>
                      <a:endParaRPr lang="en-ID" sz="1800" kern="10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  <a:latin typeface="Aptos Narrow" panose="020B0004020202020204" pitchFamily="34" charset="0"/>
                        </a:rPr>
                        <a:t>612 files</a:t>
                      </a:r>
                      <a:endParaRPr lang="en-ID" sz="1800" kern="100" dirty="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  <a:latin typeface="Aptos Narrow" panose="020B0004020202020204" pitchFamily="34" charset="0"/>
                        </a:rPr>
                        <a:t>Validasi awal</a:t>
                      </a:r>
                      <a:endParaRPr lang="en-ID" sz="1800" kern="10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4205542"/>
                  </a:ext>
                </a:extLst>
              </a:tr>
              <a:tr h="5386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  <a:latin typeface="Aptos Narrow" panose="020B0004020202020204" pitchFamily="34" charset="0"/>
                        </a:rPr>
                        <a:t>Test</a:t>
                      </a:r>
                      <a:endParaRPr lang="en-ID" sz="1800" kern="10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 dirty="0">
                          <a:effectLst/>
                          <a:latin typeface="Aptos Narrow" panose="020B0004020202020204" pitchFamily="34" charset="0"/>
                        </a:rPr>
                        <a:t>76 files</a:t>
                      </a:r>
                      <a:endParaRPr lang="en-ID" sz="1800" kern="100" dirty="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ID" sz="1800" kern="100" dirty="0">
                          <a:effectLst/>
                          <a:latin typeface="Aptos Narrow" panose="020B0004020202020204" pitchFamily="34" charset="0"/>
                        </a:rPr>
                        <a:t>Baseline </a:t>
                      </a:r>
                      <a:r>
                        <a:rPr lang="en-ID" sz="1800" kern="100" dirty="0" err="1">
                          <a:effectLst/>
                          <a:latin typeface="Aptos Narrow" panose="020B0004020202020204" pitchFamily="34" charset="0"/>
                        </a:rPr>
                        <a:t>performa</a:t>
                      </a:r>
                      <a:endParaRPr lang="en-ID" sz="1800" kern="100" dirty="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680050"/>
                  </a:ext>
                </a:extLst>
              </a:tr>
              <a:tr h="5386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  <a:latin typeface="Aptos Narrow" panose="020B0004020202020204" pitchFamily="34" charset="0"/>
                        </a:rPr>
                        <a:t>Production-like</a:t>
                      </a:r>
                      <a:endParaRPr lang="en-ID" sz="1800" kern="10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1800" kern="100">
                          <a:effectLst/>
                          <a:latin typeface="Aptos Narrow" panose="020B0004020202020204" pitchFamily="34" charset="0"/>
                        </a:rPr>
                        <a:t>76 files</a:t>
                      </a:r>
                      <a:endParaRPr lang="en-ID" sz="1800" kern="10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ID" sz="1800" kern="100" dirty="0">
                          <a:effectLst/>
                          <a:latin typeface="Aptos Narrow" panose="020B0004020202020204" pitchFamily="34" charset="0"/>
                        </a:rPr>
                        <a:t>Monitoring </a:t>
                      </a:r>
                      <a:r>
                        <a:rPr lang="en-ID" sz="1800" kern="100" dirty="0" err="1">
                          <a:effectLst/>
                          <a:latin typeface="Aptos Narrow" panose="020B0004020202020204" pitchFamily="34" charset="0"/>
                        </a:rPr>
                        <a:t>degradasi</a:t>
                      </a:r>
                      <a:endParaRPr lang="en-ID" sz="1800" kern="100" dirty="0">
                        <a:effectLst/>
                        <a:latin typeface="Aptos Narrow" panose="020B00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1674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ED8868-E5F2-C9C9-953E-8DC3D4D2A203}"/>
              </a:ext>
            </a:extLst>
          </p:cNvPr>
          <p:cNvSpPr txBox="1"/>
          <p:nvPr/>
        </p:nvSpPr>
        <p:spPr>
          <a:xfrm>
            <a:off x="554309" y="890372"/>
            <a:ext cx="41129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latin typeface="Aptos Narrow" panose="020B0004020202020204" pitchFamily="34" charset="0"/>
              </a:rPr>
              <a:t>Dataset</a:t>
            </a:r>
            <a:endParaRPr lang="en-ID" u="sng" dirty="0">
              <a:latin typeface="Aptos Narrow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Aptos Narrow" panose="020B0004020202020204" pitchFamily="34" charset="0"/>
              </a:rPr>
              <a:t>Task: Helmet vs No-Helmet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Aptos Narrow" panose="020B0004020202020204" pitchFamily="34" charset="0"/>
              </a:rPr>
              <a:t>Skema: Binary classification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Aptos Narrow" panose="020B0004020202020204" pitchFamily="34" charset="0"/>
              </a:rPr>
              <a:t>Data baseline + </a:t>
            </a:r>
            <a:r>
              <a:rPr lang="en-ID" dirty="0" err="1">
                <a:latin typeface="Aptos Narrow" panose="020B0004020202020204" pitchFamily="34" charset="0"/>
              </a:rPr>
              <a:t>simulasi</a:t>
            </a:r>
            <a:r>
              <a:rPr lang="en-ID" dirty="0">
                <a:latin typeface="Aptos Narrow" panose="020B0004020202020204" pitchFamily="34" charset="0"/>
              </a:rPr>
              <a:t> production batch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Skenario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: blur, lighting, compression, noise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0E725C-563F-B096-069C-F6F5C478ECD9}"/>
              </a:ext>
            </a:extLst>
          </p:cNvPr>
          <p:cNvCxnSpPr>
            <a:cxnSpLocks/>
          </p:cNvCxnSpPr>
          <p:nvPr/>
        </p:nvCxnSpPr>
        <p:spPr>
          <a:xfrm>
            <a:off x="4962525" y="1133475"/>
            <a:ext cx="0" cy="5210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91335B-EE4B-9AFD-B845-504E651B5228}"/>
              </a:ext>
            </a:extLst>
          </p:cNvPr>
          <p:cNvSpPr txBox="1"/>
          <p:nvPr/>
        </p:nvSpPr>
        <p:spPr>
          <a:xfrm>
            <a:off x="5257800" y="890372"/>
            <a:ext cx="4438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b="1" u="sng" dirty="0">
                <a:latin typeface="Aptos Narrow" panose="020B0004020202020204" pitchFamily="34" charset="0"/>
              </a:rPr>
              <a:t>Model Baseline</a:t>
            </a:r>
            <a:endParaRPr lang="en-ID" u="sng" dirty="0">
              <a:latin typeface="Aptos Narrow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Arsitektur</a:t>
            </a:r>
            <a:r>
              <a:rPr lang="en-ID" dirty="0">
                <a:latin typeface="Aptos Narrow" panose="020B0004020202020204" pitchFamily="34" charset="0"/>
              </a:rPr>
              <a:t>: MobileNetV3 (CNN)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Tugas</a:t>
            </a:r>
            <a:r>
              <a:rPr lang="en-ID" dirty="0">
                <a:latin typeface="Aptos Narrow" panose="020B0004020202020204" pitchFamily="34" charset="0"/>
              </a:rPr>
              <a:t>: Binary Classification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Aptos Narrow" panose="020B0004020202020204" pitchFamily="34" charset="0"/>
              </a:rPr>
              <a:t>Status: Frozen model (post-deployment)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15E646B-5543-96BD-99B8-194504DD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2" r="8308"/>
          <a:stretch>
            <a:fillRect/>
          </a:stretch>
        </p:blipFill>
        <p:spPr bwMode="auto">
          <a:xfrm>
            <a:off x="5272120" y="3752692"/>
            <a:ext cx="6232221" cy="1996276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784C88-BF91-7F52-35FA-DC95204AB55D}"/>
              </a:ext>
            </a:extLst>
          </p:cNvPr>
          <p:cNvSpPr txBox="1"/>
          <p:nvPr/>
        </p:nvSpPr>
        <p:spPr>
          <a:xfrm>
            <a:off x="5257800" y="2321532"/>
            <a:ext cx="5962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Aptos Narrow" panose="020B0004020202020204" pitchFamily="34" charset="0"/>
              </a:rPr>
              <a:t>Penelitian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ini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tidak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bertujuan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membandingkan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performa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arsitektur</a:t>
            </a:r>
            <a:r>
              <a:rPr lang="en-ID" dirty="0">
                <a:latin typeface="Aptos Narrow" panose="020B0004020202020204" pitchFamily="34" charset="0"/>
              </a:rPr>
              <a:t>, </a:t>
            </a:r>
            <a:r>
              <a:rPr lang="en-ID" dirty="0" err="1">
                <a:latin typeface="Aptos Narrow" panose="020B0004020202020204" pitchFamily="34" charset="0"/>
              </a:rPr>
              <a:t>tetapi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mengevaluasi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mekanisme</a:t>
            </a:r>
            <a:r>
              <a:rPr lang="en-ID" dirty="0">
                <a:latin typeface="Aptos Narrow" panose="020B0004020202020204" pitchFamily="34" charset="0"/>
              </a:rPr>
              <a:t> monitoring </a:t>
            </a:r>
            <a:r>
              <a:rPr lang="en-ID" dirty="0" err="1">
                <a:latin typeface="Aptos Narrow" panose="020B0004020202020204" pitchFamily="34" charset="0"/>
              </a:rPr>
              <a:t>pasca</a:t>
            </a:r>
            <a:r>
              <a:rPr lang="en-ID" dirty="0">
                <a:latin typeface="Aptos Narrow" panose="020B0004020202020204" pitchFamily="34" charset="0"/>
              </a:rPr>
              <a:t>-deployment. MobileNetV3 </a:t>
            </a:r>
            <a:r>
              <a:rPr lang="en-ID" dirty="0" err="1">
                <a:latin typeface="Aptos Narrow" panose="020B0004020202020204" pitchFamily="34" charset="0"/>
              </a:rPr>
              <a:t>dipilih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karena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efisien</a:t>
            </a:r>
            <a:r>
              <a:rPr lang="en-ID" dirty="0">
                <a:latin typeface="Aptos Narrow" panose="020B0004020202020204" pitchFamily="34" charset="0"/>
              </a:rPr>
              <a:t>, </a:t>
            </a:r>
            <a:r>
              <a:rPr lang="en-ID" dirty="0" err="1">
                <a:latin typeface="Aptos Narrow" panose="020B0004020202020204" pitchFamily="34" charset="0"/>
              </a:rPr>
              <a:t>stabil</a:t>
            </a:r>
            <a:r>
              <a:rPr lang="en-ID" dirty="0">
                <a:latin typeface="Aptos Narrow" panose="020B0004020202020204" pitchFamily="34" charset="0"/>
              </a:rPr>
              <a:t>, dan </a:t>
            </a:r>
            <a:r>
              <a:rPr lang="en-ID" dirty="0" err="1">
                <a:latin typeface="Aptos Narrow" panose="020B0004020202020204" pitchFamily="34" charset="0"/>
              </a:rPr>
              <a:t>representatif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terhadap</a:t>
            </a:r>
            <a:r>
              <a:rPr lang="en-ID" dirty="0">
                <a:latin typeface="Aptos Narrow" panose="020B0004020202020204" pitchFamily="34" charset="0"/>
              </a:rPr>
              <a:t> model </a:t>
            </a:r>
            <a:r>
              <a:rPr lang="en-ID" dirty="0" err="1">
                <a:latin typeface="Aptos Narrow" panose="020B0004020202020204" pitchFamily="34" charset="0"/>
              </a:rPr>
              <a:t>produksi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nyata</a:t>
            </a:r>
            <a:r>
              <a:rPr lang="en-ID" dirty="0">
                <a:latin typeface="Aptos Narrow" panose="020B0004020202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CB6019-0AFA-DA68-9569-75434B76457D}"/>
              </a:ext>
            </a:extLst>
          </p:cNvPr>
          <p:cNvSpPr txBox="1"/>
          <p:nvPr/>
        </p:nvSpPr>
        <p:spPr>
          <a:xfrm>
            <a:off x="5272117" y="5871762"/>
            <a:ext cx="6232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Arsitektur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CNN Baseline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918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B56B-0DA1-3C7C-716F-543DC018A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002DA-EFF8-0D41-9C6C-631B99CDFB94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Eksperimen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dan Hasil – Proses Monitoring &amp;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Perhitungan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Skor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C91DB-C4D0-D0AC-7F3A-7F3FEB8A7BAE}"/>
              </a:ext>
            </a:extLst>
          </p:cNvPr>
          <p:cNvSpPr txBox="1"/>
          <p:nvPr/>
        </p:nvSpPr>
        <p:spPr>
          <a:xfrm>
            <a:off x="393281" y="786348"/>
            <a:ext cx="46299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Aptos Narrow" panose="020B0004020202020204" pitchFamily="34" charset="0"/>
              </a:rPr>
              <a:t>Batch Data Ingestion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Data baseline &amp; degraded </a:t>
            </a:r>
            <a:r>
              <a:rPr lang="en-US" altLang="en-US" dirty="0" err="1">
                <a:latin typeface="Aptos Narrow" panose="020B0004020202020204" pitchFamily="34" charset="0"/>
              </a:rPr>
              <a:t>diproses</a:t>
            </a:r>
            <a:r>
              <a:rPr lang="en-US" altLang="en-US" dirty="0">
                <a:latin typeface="Aptos Narrow" panose="020B0004020202020204" pitchFamily="34" charset="0"/>
              </a:rPr>
              <a:t> per batch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Aptos Narrow" panose="020B0004020202020204" pitchFamily="34" charset="0"/>
              </a:rPr>
              <a:t>Metric Computation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PSI, KL, Confidence, Class Shift, Latency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Aptos Narrow" panose="020B0004020202020204" pitchFamily="34" charset="0"/>
              </a:rPr>
              <a:t>Normalization &amp; Calibration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Skala 0–1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Good vs Bad metrics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Aptos Narrow" panose="020B0004020202020204" pitchFamily="34" charset="0"/>
              </a:rPr>
              <a:t>Weighted Sum Model (WSM)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Aptos Narrow" panose="020B0004020202020204" pitchFamily="34" charset="0"/>
              </a:rPr>
              <a:t>Agregasi</a:t>
            </a:r>
            <a:r>
              <a:rPr lang="en-US" altLang="en-US" dirty="0"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latin typeface="Aptos Narrow" panose="020B0004020202020204" pitchFamily="34" charset="0"/>
              </a:rPr>
              <a:t>metrik</a:t>
            </a:r>
            <a:r>
              <a:rPr lang="en-US" altLang="en-US" dirty="0">
                <a:latin typeface="Aptos Narrow" panose="020B0004020202020204" pitchFamily="34" charset="0"/>
              </a:rPr>
              <a:t> ter-</a:t>
            </a:r>
            <a:r>
              <a:rPr lang="en-US" altLang="en-US" dirty="0" err="1">
                <a:latin typeface="Aptos Narrow" panose="020B0004020202020204" pitchFamily="34" charset="0"/>
              </a:rPr>
              <a:t>normalisasi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Aptos Narrow" panose="020B0004020202020204" pitchFamily="34" charset="0"/>
              </a:rPr>
              <a:t>Random Search Weighting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Aptos Narrow" panose="020B0004020202020204" pitchFamily="34" charset="0"/>
              </a:rPr>
              <a:t>Eksplorasi</a:t>
            </a:r>
            <a:r>
              <a:rPr lang="en-US" altLang="en-US" dirty="0"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latin typeface="Aptos Narrow" panose="020B0004020202020204" pitchFamily="34" charset="0"/>
              </a:rPr>
              <a:t>bobot</a:t>
            </a:r>
            <a:r>
              <a:rPr lang="en-US" altLang="en-US" dirty="0">
                <a:latin typeface="Aptos Narrow" panose="020B0004020202020204" pitchFamily="34" charset="0"/>
              </a:rPr>
              <a:t> feasible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Aptos Narrow" panose="020B0004020202020204" pitchFamily="34" charset="0"/>
              </a:rPr>
              <a:t>Evaluasi</a:t>
            </a:r>
            <a:r>
              <a:rPr lang="en-US" altLang="en-US" dirty="0"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latin typeface="Aptos Narrow" panose="020B0004020202020204" pitchFamily="34" charset="0"/>
              </a:rPr>
              <a:t>sensitivitas</a:t>
            </a:r>
            <a:r>
              <a:rPr lang="en-US" altLang="en-US" dirty="0">
                <a:latin typeface="Aptos Narrow" panose="020B0004020202020204" pitchFamily="34" charset="0"/>
              </a:rPr>
              <a:t> composite score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Aptos Narrow" panose="020B0004020202020204" pitchFamily="34" charset="0"/>
              </a:rPr>
              <a:t>Composite Health Score (</a:t>
            </a:r>
            <a:r>
              <a:rPr lang="en-US" altLang="en-US" b="1" dirty="0" err="1">
                <a:latin typeface="Aptos Narrow" panose="020B0004020202020204" pitchFamily="34" charset="0"/>
              </a:rPr>
              <a:t>D_prod</a:t>
            </a:r>
            <a:r>
              <a:rPr lang="en-US" altLang="en-US" b="1" dirty="0">
                <a:latin typeface="Aptos Narrow" panose="020B0004020202020204" pitchFamily="34" charset="0"/>
              </a:rPr>
              <a:t>)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1 </a:t>
            </a:r>
            <a:r>
              <a:rPr lang="en-US" altLang="en-US" dirty="0" err="1">
                <a:latin typeface="Aptos Narrow" panose="020B0004020202020204" pitchFamily="34" charset="0"/>
              </a:rPr>
              <a:t>skor</a:t>
            </a:r>
            <a:r>
              <a:rPr lang="en-US" altLang="en-US" dirty="0">
                <a:latin typeface="Aptos Narrow" panose="020B0004020202020204" pitchFamily="34" charset="0"/>
              </a:rPr>
              <a:t> per batch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Aptos Narrow" panose="020B0004020202020204" pitchFamily="34" charset="0"/>
              </a:rPr>
              <a:t>Mapping </a:t>
            </a:r>
            <a:r>
              <a:rPr lang="en-US" altLang="en-US" b="1" dirty="0" err="1">
                <a:latin typeface="Aptos Narrow" panose="020B0004020202020204" pitchFamily="34" charset="0"/>
              </a:rPr>
              <a:t>ke</a:t>
            </a:r>
            <a:r>
              <a:rPr lang="en-US" altLang="en-US" b="1" dirty="0">
                <a:latin typeface="Aptos Narrow" panose="020B0004020202020204" pitchFamily="34" charset="0"/>
              </a:rPr>
              <a:t> Status Model</a:t>
            </a:r>
            <a:endParaRPr lang="en-US" altLang="en-US" dirty="0"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Healthy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Degraded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ptos Narrow" panose="020B0004020202020204" pitchFamily="34" charset="0"/>
              </a:rPr>
              <a:t>Critical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latin typeface="Aptos Narrow" panose="020B00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DA32ED-ECC6-3954-999B-4FF9E540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42" y="809501"/>
            <a:ext cx="6348646" cy="52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1E3E6-9798-C3E2-A582-97588D6D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EAF66A-6729-154D-7778-4C72DD257FAB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Eksperimen dan Hasil – Skenario Blur (Hasil, Analisis, dan Status Model)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54ECCCA-C1BA-D7A5-29A5-953379CEA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3"/>
          <a:stretch>
            <a:fillRect/>
          </a:stretch>
        </p:blipFill>
        <p:spPr bwMode="auto">
          <a:xfrm>
            <a:off x="449229" y="901235"/>
            <a:ext cx="5481608" cy="310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D346C2-F1BF-0050-7A82-21AD2204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88587"/>
            <a:ext cx="5197696" cy="310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11F4F-5FB5-6179-245B-4A29A4A080D9}"/>
              </a:ext>
            </a:extLst>
          </p:cNvPr>
          <p:cNvSpPr txBox="1"/>
          <p:nvPr/>
        </p:nvSpPr>
        <p:spPr>
          <a:xfrm>
            <a:off x="449229" y="4346370"/>
            <a:ext cx="56467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u="sng" dirty="0" err="1">
                <a:latin typeface="Aptos Narrow" panose="020B0004020202020204" pitchFamily="34" charset="0"/>
              </a:rPr>
              <a:t>Validasi</a:t>
            </a:r>
            <a:r>
              <a:rPr lang="en-ID" sz="1400" b="1" u="sng" dirty="0">
                <a:latin typeface="Aptos Narrow" panose="020B0004020202020204" pitchFamily="34" charset="0"/>
              </a:rPr>
              <a:t> Visual: </a:t>
            </a:r>
            <a:r>
              <a:rPr lang="en-ID" sz="1400" b="1" u="sng" dirty="0" err="1">
                <a:latin typeface="Aptos Narrow" panose="020B0004020202020204" pitchFamily="34" charset="0"/>
              </a:rPr>
              <a:t>Degradasi</a:t>
            </a:r>
            <a:r>
              <a:rPr lang="en-ID" sz="1400" b="1" u="sng" dirty="0">
                <a:latin typeface="Aptos Narrow" panose="020B0004020202020204" pitchFamily="34" charset="0"/>
              </a:rPr>
              <a:t> </a:t>
            </a:r>
            <a:r>
              <a:rPr lang="en-ID" sz="1400" b="1" u="sng" dirty="0" err="1">
                <a:latin typeface="Aptos Narrow" panose="020B0004020202020204" pitchFamily="34" charset="0"/>
              </a:rPr>
              <a:t>Memang</a:t>
            </a:r>
            <a:r>
              <a:rPr lang="en-ID" sz="1400" b="1" u="sng" dirty="0">
                <a:latin typeface="Aptos Narrow" panose="020B0004020202020204" pitchFamily="34" charset="0"/>
              </a:rPr>
              <a:t> </a:t>
            </a:r>
            <a:r>
              <a:rPr lang="en-ID" sz="1400" b="1" u="sng" dirty="0" err="1">
                <a:latin typeface="Aptos Narrow" panose="020B0004020202020204" pitchFamily="34" charset="0"/>
              </a:rPr>
              <a:t>Nyata</a:t>
            </a:r>
            <a:endParaRPr lang="en-ID" sz="1400" b="1" u="sng" dirty="0">
              <a:latin typeface="Aptos Narrow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latin typeface="Aptos Narrow" panose="020B0004020202020204" pitchFamily="34" charset="0"/>
              </a:rPr>
              <a:t>Visual di </a:t>
            </a:r>
            <a:r>
              <a:rPr lang="en-ID" sz="1400" dirty="0" err="1">
                <a:latin typeface="Aptos Narrow" panose="020B0004020202020204" pitchFamily="34" charset="0"/>
              </a:rPr>
              <a:t>atas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memperlihatkan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contoh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citra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asli</a:t>
            </a:r>
            <a:r>
              <a:rPr lang="en-ID" sz="1400" dirty="0">
                <a:latin typeface="Aptos Narrow" panose="020B0004020202020204" pitchFamily="34" charset="0"/>
              </a:rPr>
              <a:t> dan </a:t>
            </a:r>
            <a:r>
              <a:rPr lang="en-ID" sz="1400" dirty="0" err="1">
                <a:latin typeface="Aptos Narrow" panose="020B0004020202020204" pitchFamily="34" charset="0"/>
              </a:rPr>
              <a:t>hasil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transformasi</a:t>
            </a:r>
            <a:r>
              <a:rPr lang="en-ID" sz="1400" dirty="0">
                <a:latin typeface="Aptos Narrow" panose="020B0004020202020204" pitchFamily="34" charset="0"/>
              </a:rPr>
              <a:t> Gaussian Blur </a:t>
            </a:r>
            <a:r>
              <a:rPr lang="en-ID" sz="1400" dirty="0" err="1">
                <a:latin typeface="Aptos Narrow" panose="020B0004020202020204" pitchFamily="34" charset="0"/>
              </a:rPr>
              <a:t>dengan</a:t>
            </a:r>
            <a:r>
              <a:rPr lang="en-ID" sz="1400" dirty="0">
                <a:latin typeface="Aptos Narrow" panose="020B0004020202020204" pitchFamily="34" charset="0"/>
              </a:rPr>
              <a:t> radius yang </a:t>
            </a:r>
            <a:r>
              <a:rPr lang="en-ID" sz="1400" dirty="0" err="1">
                <a:latin typeface="Aptos Narrow" panose="020B0004020202020204" pitchFamily="34" charset="0"/>
              </a:rPr>
              <a:t>meningkat</a:t>
            </a:r>
            <a:r>
              <a:rPr lang="en-ID" sz="1400" dirty="0">
                <a:latin typeface="Aptos Narrow" panose="020B0004020202020204" pitchFamily="34" charset="0"/>
              </a:rPr>
              <a:t> (R = 0.5 </a:t>
            </a:r>
            <a:r>
              <a:rPr lang="en-ID" sz="1400" dirty="0" err="1">
                <a:latin typeface="Aptos Narrow" panose="020B0004020202020204" pitchFamily="34" charset="0"/>
              </a:rPr>
              <a:t>hingga</a:t>
            </a:r>
            <a:r>
              <a:rPr lang="en-ID" sz="1400" dirty="0">
                <a:latin typeface="Aptos Narrow" panose="020B0004020202020204" pitchFamily="34" charset="0"/>
              </a:rPr>
              <a:t> R = 20).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latin typeface="Aptos Narrow" panose="020B0004020202020204" pitchFamily="34" charset="0"/>
              </a:rPr>
              <a:t>Secara</a:t>
            </a:r>
            <a:r>
              <a:rPr lang="en-ID" sz="1400" dirty="0">
                <a:latin typeface="Aptos Narrow" panose="020B0004020202020204" pitchFamily="34" charset="0"/>
              </a:rPr>
              <a:t> visual, </a:t>
            </a:r>
            <a:r>
              <a:rPr lang="en-ID" sz="1400" dirty="0" err="1">
                <a:latin typeface="Aptos Narrow" panose="020B0004020202020204" pitchFamily="34" charset="0"/>
              </a:rPr>
              <a:t>degradasi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terlihat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progresif</a:t>
            </a:r>
            <a:r>
              <a:rPr lang="en-ID" sz="1400" dirty="0">
                <a:latin typeface="Aptos Narrow" panose="020B0004020202020204" pitchFamily="34" charset="0"/>
              </a:rPr>
              <a:t> dan </a:t>
            </a:r>
            <a:r>
              <a:rPr lang="en-ID" sz="1400" dirty="0" err="1">
                <a:latin typeface="Aptos Narrow" panose="020B0004020202020204" pitchFamily="34" charset="0"/>
              </a:rPr>
              <a:t>konsisten</a:t>
            </a:r>
            <a:r>
              <a:rPr lang="en-ID" sz="1400" dirty="0">
                <a:latin typeface="Aptos Narrow" panose="020B0004020202020204" pitchFamily="34" charset="0"/>
              </a:rPr>
              <a:t>: detail </a:t>
            </a:r>
            <a:r>
              <a:rPr lang="en-ID" sz="1400" dirty="0" err="1">
                <a:latin typeface="Aptos Narrow" panose="020B0004020202020204" pitchFamily="34" charset="0"/>
              </a:rPr>
              <a:t>objek</a:t>
            </a:r>
            <a:r>
              <a:rPr lang="en-ID" sz="1400" dirty="0">
                <a:latin typeface="Aptos Narrow" panose="020B0004020202020204" pitchFamily="34" charset="0"/>
              </a:rPr>
              <a:t>, </a:t>
            </a:r>
            <a:r>
              <a:rPr lang="en-ID" sz="1400" dirty="0" err="1">
                <a:latin typeface="Aptos Narrow" panose="020B0004020202020204" pitchFamily="34" charset="0"/>
              </a:rPr>
              <a:t>tepi</a:t>
            </a:r>
            <a:r>
              <a:rPr lang="en-ID" sz="1400" dirty="0">
                <a:latin typeface="Aptos Narrow" panose="020B0004020202020204" pitchFamily="34" charset="0"/>
              </a:rPr>
              <a:t>, dan </a:t>
            </a:r>
            <a:r>
              <a:rPr lang="en-ID" sz="1400" dirty="0" err="1">
                <a:latin typeface="Aptos Narrow" panose="020B0004020202020204" pitchFamily="34" charset="0"/>
              </a:rPr>
              <a:t>tekstur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semakin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hilang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seiring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bertambahnya</a:t>
            </a:r>
            <a:r>
              <a:rPr lang="en-ID" sz="1400" dirty="0">
                <a:latin typeface="Aptos Narrow" panose="020B0004020202020204" pitchFamily="34" charset="0"/>
              </a:rPr>
              <a:t> radius blur.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latin typeface="Aptos Narrow" panose="020B0004020202020204" pitchFamily="34" charset="0"/>
              </a:rPr>
              <a:t>Ini </a:t>
            </a:r>
            <a:r>
              <a:rPr lang="en-ID" sz="1400" dirty="0" err="1">
                <a:latin typeface="Aptos Narrow" panose="020B0004020202020204" pitchFamily="34" charset="0"/>
              </a:rPr>
              <a:t>memastikan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bahwa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eksperimen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tidak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artifisial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secara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metrik</a:t>
            </a:r>
            <a:r>
              <a:rPr lang="en-ID" sz="1400" dirty="0">
                <a:latin typeface="Aptos Narrow" panose="020B0004020202020204" pitchFamily="34" charset="0"/>
              </a:rPr>
              <a:t>, </a:t>
            </a:r>
            <a:r>
              <a:rPr lang="en-ID" sz="1400" dirty="0" err="1">
                <a:latin typeface="Aptos Narrow" panose="020B0004020202020204" pitchFamily="34" charset="0"/>
              </a:rPr>
              <a:t>tetapi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benar-benar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merepresentasikan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penurunan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kualitas</a:t>
            </a:r>
            <a:r>
              <a:rPr lang="en-ID" sz="1400" dirty="0">
                <a:latin typeface="Aptos Narrow" panose="020B0004020202020204" pitchFamily="34" charset="0"/>
              </a:rPr>
              <a:t> input yang </a:t>
            </a:r>
            <a:r>
              <a:rPr lang="en-ID" sz="1400" dirty="0" err="1">
                <a:latin typeface="Aptos Narrow" panose="020B0004020202020204" pitchFamily="34" charset="0"/>
              </a:rPr>
              <a:t>realistis</a:t>
            </a:r>
            <a:r>
              <a:rPr lang="en-ID" sz="1400" dirty="0">
                <a:latin typeface="Aptos Narrow" panose="020B0004020202020204" pitchFamily="34" charset="0"/>
              </a:rPr>
              <a:t> di </a:t>
            </a:r>
            <a:r>
              <a:rPr lang="en-ID" sz="1400" dirty="0" err="1">
                <a:latin typeface="Aptos Narrow" panose="020B0004020202020204" pitchFamily="34" charset="0"/>
              </a:rPr>
              <a:t>lingkungan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produksi</a:t>
            </a:r>
            <a:r>
              <a:rPr lang="en-ID" sz="1400" dirty="0">
                <a:latin typeface="Aptos Narrow" panose="020B0004020202020204" pitchFamily="34" charset="0"/>
              </a:rPr>
              <a:t> (</a:t>
            </a:r>
            <a:r>
              <a:rPr lang="en-ID" sz="1400" dirty="0" err="1">
                <a:latin typeface="Aptos Narrow" panose="020B0004020202020204" pitchFamily="34" charset="0"/>
              </a:rPr>
              <a:t>misalnya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kamera</a:t>
            </a:r>
            <a:r>
              <a:rPr lang="en-ID" sz="1400" dirty="0">
                <a:latin typeface="Aptos Narrow" panose="020B0004020202020204" pitchFamily="34" charset="0"/>
              </a:rPr>
              <a:t> defocus, motion blur, </a:t>
            </a:r>
            <a:r>
              <a:rPr lang="en-ID" sz="1400" dirty="0" err="1">
                <a:latin typeface="Aptos Narrow" panose="020B0004020202020204" pitchFamily="34" charset="0"/>
              </a:rPr>
              <a:t>atau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kualitas</a:t>
            </a:r>
            <a:r>
              <a:rPr lang="en-ID" sz="1400" dirty="0">
                <a:latin typeface="Aptos Narrow" panose="020B0004020202020204" pitchFamily="34" charset="0"/>
              </a:rPr>
              <a:t> CCTV </a:t>
            </a:r>
            <a:r>
              <a:rPr lang="en-ID" sz="1400" dirty="0" err="1">
                <a:latin typeface="Aptos Narrow" panose="020B0004020202020204" pitchFamily="34" charset="0"/>
              </a:rPr>
              <a:t>rendah</a:t>
            </a:r>
            <a:r>
              <a:rPr lang="en-ID" sz="1400" dirty="0">
                <a:latin typeface="Aptos Narrow" panose="020B0004020202020204" pitchFamily="34" charset="0"/>
              </a:rPr>
              <a:t>).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49C6655-AA7E-7991-4FBF-FB28598FC0D9}"/>
              </a:ext>
            </a:extLst>
          </p:cNvPr>
          <p:cNvSpPr/>
          <p:nvPr/>
        </p:nvSpPr>
        <p:spPr>
          <a:xfrm>
            <a:off x="673100" y="4011191"/>
            <a:ext cx="4806887" cy="225220"/>
          </a:xfrm>
          <a:prstGeom prst="triangl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B525B-E112-3BF6-A530-E60597FE92FE}"/>
              </a:ext>
            </a:extLst>
          </p:cNvPr>
          <p:cNvSpPr txBox="1"/>
          <p:nvPr/>
        </p:nvSpPr>
        <p:spPr>
          <a:xfrm>
            <a:off x="6217774" y="4346370"/>
            <a:ext cx="55249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u="sng" dirty="0">
                <a:latin typeface="Aptos Narrow" panose="020B0004020202020204" pitchFamily="34" charset="0"/>
              </a:rPr>
              <a:t>Tren </a:t>
            </a:r>
            <a:r>
              <a:rPr lang="en-ID" sz="1400" b="1" u="sng" dirty="0" err="1">
                <a:latin typeface="Aptos Narrow" panose="020B0004020202020204" pitchFamily="34" charset="0"/>
              </a:rPr>
              <a:t>D_prod</a:t>
            </a:r>
            <a:r>
              <a:rPr lang="en-ID" sz="1400" b="1" u="sng" dirty="0">
                <a:latin typeface="Aptos Narrow" panose="020B0004020202020204" pitchFamily="34" charset="0"/>
              </a:rPr>
              <a:t>: </a:t>
            </a:r>
            <a:r>
              <a:rPr lang="en-ID" sz="1400" b="1" u="sng" dirty="0" err="1">
                <a:latin typeface="Aptos Narrow" panose="020B0004020202020204" pitchFamily="34" charset="0"/>
              </a:rPr>
              <a:t>indikasi</a:t>
            </a:r>
            <a:r>
              <a:rPr lang="en-ID" sz="1400" b="1" u="sng" dirty="0">
                <a:latin typeface="Aptos Narrow" panose="020B0004020202020204" pitchFamily="34" charset="0"/>
              </a:rPr>
              <a:t> </a:t>
            </a:r>
            <a:r>
              <a:rPr lang="en-ID" sz="1400" b="1" u="sng" dirty="0" err="1">
                <a:latin typeface="Aptos Narrow" panose="020B0004020202020204" pitchFamily="34" charset="0"/>
              </a:rPr>
              <a:t>degradasi</a:t>
            </a:r>
            <a:r>
              <a:rPr lang="en-ID" sz="1400" b="1" u="sng" dirty="0">
                <a:latin typeface="Aptos Narrow" panose="020B0004020202020204" pitchFamily="34" charset="0"/>
              </a:rPr>
              <a:t> model </a:t>
            </a:r>
            <a:r>
              <a:rPr lang="en-ID" sz="1400" b="1" u="sng" dirty="0" err="1">
                <a:latin typeface="Aptos Narrow" panose="020B0004020202020204" pitchFamily="34" charset="0"/>
              </a:rPr>
              <a:t>secara</a:t>
            </a:r>
            <a:r>
              <a:rPr lang="en-ID" sz="1400" b="1" u="sng" dirty="0">
                <a:latin typeface="Aptos Narrow" panose="020B0004020202020204" pitchFamily="34" charset="0"/>
              </a:rPr>
              <a:t> </a:t>
            </a:r>
            <a:r>
              <a:rPr lang="en-ID" sz="1400" b="1" u="sng" dirty="0" err="1">
                <a:latin typeface="Aptos Narrow" panose="020B0004020202020204" pitchFamily="34" charset="0"/>
              </a:rPr>
              <a:t>kuantitatif</a:t>
            </a:r>
            <a:endParaRPr lang="en-ID" sz="1400" b="1" u="sng" dirty="0">
              <a:latin typeface="Aptos Narrow" panose="020B00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400" dirty="0" err="1">
                <a:latin typeface="Aptos Narrow" panose="020B0004020202020204" pitchFamily="34" charset="0"/>
              </a:rPr>
              <a:t>Grafik</a:t>
            </a:r>
            <a:r>
              <a:rPr lang="en-ID" sz="1400" dirty="0">
                <a:latin typeface="Aptos Narrow" panose="020B0004020202020204" pitchFamily="34" charset="0"/>
              </a:rPr>
              <a:t> di </a:t>
            </a:r>
            <a:r>
              <a:rPr lang="en-ID" sz="1400" dirty="0" err="1">
                <a:latin typeface="Aptos Narrow" panose="020B0004020202020204" pitchFamily="34" charset="0"/>
              </a:rPr>
              <a:t>atas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menunjukkan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tren</a:t>
            </a:r>
            <a:r>
              <a:rPr lang="en-ID" sz="1400" dirty="0">
                <a:latin typeface="Aptos Narrow" panose="020B0004020202020204" pitchFamily="34" charset="0"/>
              </a:rPr>
              <a:t> Composite Health Score (</a:t>
            </a:r>
            <a:r>
              <a:rPr lang="en-ID" sz="1400" dirty="0" err="1">
                <a:latin typeface="Aptos Narrow" panose="020B0004020202020204" pitchFamily="34" charset="0"/>
              </a:rPr>
              <a:t>D_prod</a:t>
            </a:r>
            <a:r>
              <a:rPr lang="en-ID" sz="1400" dirty="0">
                <a:latin typeface="Aptos Narrow" panose="020B0004020202020204" pitchFamily="34" charset="0"/>
              </a:rPr>
              <a:t>) </a:t>
            </a:r>
            <a:r>
              <a:rPr lang="en-ID" sz="1400" dirty="0" err="1">
                <a:latin typeface="Aptos Narrow" panose="020B0004020202020204" pitchFamily="34" charset="0"/>
              </a:rPr>
              <a:t>terhadap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peningkatan</a:t>
            </a:r>
            <a:r>
              <a:rPr lang="en-ID" sz="1400" dirty="0">
                <a:latin typeface="Aptos Narrow" panose="020B0004020202020204" pitchFamily="34" charset="0"/>
              </a:rPr>
              <a:t> Gaussian Blur radius.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 err="1">
                <a:latin typeface="Aptos Narrow" panose="020B0004020202020204" pitchFamily="34" charset="0"/>
              </a:rPr>
              <a:t>Temuan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utama</a:t>
            </a:r>
            <a:r>
              <a:rPr lang="en-ID" sz="1400" dirty="0">
                <a:latin typeface="Aptos Narrow" panose="020B0004020202020204" pitchFamily="34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 err="1">
                <a:latin typeface="Aptos Narrow" panose="020B0004020202020204" pitchFamily="34" charset="0"/>
              </a:rPr>
              <a:t>D_prod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secara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umum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menurun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seiring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meningkatnya</a:t>
            </a:r>
            <a:r>
              <a:rPr lang="en-ID" sz="1400" dirty="0">
                <a:latin typeface="Aptos Narrow" panose="020B0004020202020204" pitchFamily="34" charset="0"/>
              </a:rPr>
              <a:t> blur → </a:t>
            </a:r>
            <a:r>
              <a:rPr lang="en-ID" sz="1400" dirty="0" err="1">
                <a:latin typeface="Aptos Narrow" panose="020B0004020202020204" pitchFamily="34" charset="0"/>
              </a:rPr>
              <a:t>menandakan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penurunan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kesehatan</a:t>
            </a:r>
            <a:r>
              <a:rPr lang="en-ID" sz="1400" dirty="0">
                <a:latin typeface="Aptos Narrow" panose="020B0004020202020204" pitchFamily="34" charset="0"/>
              </a:rPr>
              <a:t> model.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 err="1">
                <a:latin typeface="Aptos Narrow" panose="020B0004020202020204" pitchFamily="34" charset="0"/>
              </a:rPr>
              <a:t>Transisi</a:t>
            </a:r>
            <a:r>
              <a:rPr lang="en-ID" sz="1400" dirty="0">
                <a:latin typeface="Aptos Narrow" panose="020B0004020202020204" pitchFamily="34" charset="0"/>
              </a:rPr>
              <a:t> status </a:t>
            </a:r>
            <a:r>
              <a:rPr lang="en-ID" sz="1400" dirty="0" err="1">
                <a:latin typeface="Aptos Narrow" panose="020B0004020202020204" pitchFamily="34" charset="0"/>
              </a:rPr>
              <a:t>terjadi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secara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jelas</a:t>
            </a:r>
            <a:r>
              <a:rPr lang="en-ID" sz="1400" dirty="0">
                <a:latin typeface="Aptos Narrow" panose="020B0004020202020204" pitchFamily="34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D" sz="1400" dirty="0">
                <a:latin typeface="Aptos Narrow" panose="020B0004020202020204" pitchFamily="34" charset="0"/>
              </a:rPr>
              <a:t>Healthy pada R ≤ 5.0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D" sz="1400" dirty="0">
                <a:latin typeface="Aptos Narrow" panose="020B0004020202020204" pitchFamily="34" charset="0"/>
              </a:rPr>
              <a:t>Degraded </a:t>
            </a:r>
            <a:r>
              <a:rPr lang="en-ID" sz="1400" dirty="0" err="1">
                <a:latin typeface="Aptos Narrow" panose="020B0004020202020204" pitchFamily="34" charset="0"/>
              </a:rPr>
              <a:t>mulai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muncul</a:t>
            </a:r>
            <a:r>
              <a:rPr lang="en-ID" sz="1400" dirty="0">
                <a:latin typeface="Aptos Narrow" panose="020B0004020202020204" pitchFamily="34" charset="0"/>
              </a:rPr>
              <a:t> pada R = 10.0 (</a:t>
            </a:r>
            <a:r>
              <a:rPr lang="en-ID" sz="1400" dirty="0" err="1">
                <a:latin typeface="Aptos Narrow" panose="020B0004020202020204" pitchFamily="34" charset="0"/>
              </a:rPr>
              <a:t>D_prod</a:t>
            </a:r>
            <a:r>
              <a:rPr lang="en-ID" sz="1400" dirty="0">
                <a:latin typeface="Aptos Narrow" panose="020B0004020202020204" pitchFamily="34" charset="0"/>
              </a:rPr>
              <a:t> ≈ 0.71)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D" sz="1400" dirty="0" err="1">
                <a:latin typeface="Aptos Narrow" panose="020B0004020202020204" pitchFamily="34" charset="0"/>
              </a:rPr>
              <a:t>Mendekati</a:t>
            </a:r>
            <a:r>
              <a:rPr lang="en-ID" sz="1400" dirty="0">
                <a:latin typeface="Aptos Narrow" panose="020B0004020202020204" pitchFamily="34" charset="0"/>
              </a:rPr>
              <a:t> batas Critical pada R = 20.0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466F3A2-F999-9594-3A78-6F3F75B83E59}"/>
              </a:ext>
            </a:extLst>
          </p:cNvPr>
          <p:cNvSpPr/>
          <p:nvPr/>
        </p:nvSpPr>
        <p:spPr>
          <a:xfrm>
            <a:off x="6354233" y="4001983"/>
            <a:ext cx="4939463" cy="234427"/>
          </a:xfrm>
          <a:prstGeom prst="triangl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027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07BAB-E98A-72A8-1354-1FC27485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E6797B-0FE3-BA30-DD71-8E23C4A853D6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Eksperimen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dan Hasil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Skenario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Noise (Hasil,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dan Status Model)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0CB00-5950-1D07-334B-FA0FF61DE080}"/>
              </a:ext>
            </a:extLst>
          </p:cNvPr>
          <p:cNvSpPr txBox="1"/>
          <p:nvPr/>
        </p:nvSpPr>
        <p:spPr>
          <a:xfrm>
            <a:off x="640928" y="4279606"/>
            <a:ext cx="515979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u="sng" dirty="0" err="1">
                <a:latin typeface="Aptos Narrow" panose="020B0004020202020204" pitchFamily="34" charset="0"/>
              </a:rPr>
              <a:t>Interpretasi</a:t>
            </a:r>
            <a:r>
              <a:rPr lang="en-ID" sz="1200" b="1" u="sng" dirty="0">
                <a:latin typeface="Aptos Narrow" panose="020B0004020202020204" pitchFamily="34" charset="0"/>
              </a:rPr>
              <a:t> Utama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200" dirty="0">
                <a:latin typeface="Aptos Narrow" panose="020B0004020202020204" pitchFamily="34" charset="0"/>
              </a:rPr>
              <a:t>Gaussian Noise </a:t>
            </a:r>
            <a:r>
              <a:rPr lang="en-ID" sz="1200" dirty="0" err="1">
                <a:latin typeface="Aptos Narrow" panose="020B0004020202020204" pitchFamily="34" charset="0"/>
              </a:rPr>
              <a:t>menyebabkan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degradasi</a:t>
            </a:r>
            <a:r>
              <a:rPr lang="en-ID" sz="1200" dirty="0">
                <a:latin typeface="Aptos Narrow" panose="020B0004020202020204" pitchFamily="34" charset="0"/>
              </a:rPr>
              <a:t> model yang </a:t>
            </a:r>
            <a:r>
              <a:rPr lang="en-ID" sz="1200" dirty="0" err="1">
                <a:latin typeface="Aptos Narrow" panose="020B0004020202020204" pitchFamily="34" charset="0"/>
              </a:rPr>
              <a:t>bersifat</a:t>
            </a:r>
            <a:r>
              <a:rPr lang="en-ID" sz="1200" dirty="0">
                <a:latin typeface="Aptos Narrow" panose="020B0004020202020204" pitchFamily="34" charset="0"/>
              </a:rPr>
              <a:t> gradual dan non-linear, </a:t>
            </a:r>
            <a:r>
              <a:rPr lang="en-ID" sz="1200" dirty="0" err="1">
                <a:latin typeface="Aptos Narrow" panose="020B0004020202020204" pitchFamily="34" charset="0"/>
              </a:rPr>
              <a:t>sehingga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tidak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selalu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memicu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penurunan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performa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secara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drastis</a:t>
            </a:r>
            <a:r>
              <a:rPr lang="en-ID" sz="1200" dirty="0">
                <a:latin typeface="Aptos Narrow" panose="020B0004020202020204" pitchFamily="34" charset="0"/>
              </a:rPr>
              <a:t> pada </a:t>
            </a:r>
            <a:r>
              <a:rPr lang="en-ID" sz="1200" dirty="0" err="1">
                <a:latin typeface="Aptos Narrow" panose="020B0004020202020204" pitchFamily="34" charset="0"/>
              </a:rPr>
              <a:t>tahap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awal</a:t>
            </a:r>
            <a:r>
              <a:rPr lang="en-ID" sz="1200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200" dirty="0" err="1">
                <a:latin typeface="Aptos Narrow" panose="020B0004020202020204" pitchFamily="34" charset="0"/>
              </a:rPr>
              <a:t>Pendekatan</a:t>
            </a:r>
            <a:r>
              <a:rPr lang="en-ID" sz="1200" dirty="0">
                <a:latin typeface="Aptos Narrow" panose="020B0004020202020204" pitchFamily="34" charset="0"/>
              </a:rPr>
              <a:t> multi-</a:t>
            </a:r>
            <a:r>
              <a:rPr lang="en-ID" sz="1200" dirty="0" err="1">
                <a:latin typeface="Aptos Narrow" panose="020B0004020202020204" pitchFamily="34" charset="0"/>
              </a:rPr>
              <a:t>metrik</a:t>
            </a:r>
            <a:r>
              <a:rPr lang="en-ID" sz="1200" dirty="0">
                <a:latin typeface="Aptos Narrow" panose="020B0004020202020204" pitchFamily="34" charset="0"/>
              </a:rPr>
              <a:t> (</a:t>
            </a:r>
            <a:r>
              <a:rPr lang="en-ID" sz="1200" dirty="0" err="1">
                <a:latin typeface="Aptos Narrow" panose="020B0004020202020204" pitchFamily="34" charset="0"/>
              </a:rPr>
              <a:t>D_prod</a:t>
            </a:r>
            <a:r>
              <a:rPr lang="en-ID" sz="1200" dirty="0">
                <a:latin typeface="Aptos Narrow" panose="020B0004020202020204" pitchFamily="34" charset="0"/>
              </a:rPr>
              <a:t>) </a:t>
            </a:r>
            <a:r>
              <a:rPr lang="en-ID" sz="1200" dirty="0" err="1">
                <a:latin typeface="Aptos Narrow" panose="020B0004020202020204" pitchFamily="34" charset="0"/>
              </a:rPr>
              <a:t>mampu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menangkap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dampak</a:t>
            </a:r>
            <a:r>
              <a:rPr lang="en-ID" sz="1200" dirty="0">
                <a:latin typeface="Aptos Narrow" panose="020B0004020202020204" pitchFamily="34" charset="0"/>
              </a:rPr>
              <a:t> noise </a:t>
            </a:r>
            <a:r>
              <a:rPr lang="en-ID" sz="1200" dirty="0" err="1">
                <a:latin typeface="Aptos Narrow" panose="020B0004020202020204" pitchFamily="34" charset="0"/>
              </a:rPr>
              <a:t>secara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lebih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stabil</a:t>
            </a:r>
            <a:r>
              <a:rPr lang="en-ID" sz="1200" dirty="0">
                <a:latin typeface="Aptos Narrow" panose="020B0004020202020204" pitchFamily="34" charset="0"/>
              </a:rPr>
              <a:t> dan </a:t>
            </a:r>
            <a:r>
              <a:rPr lang="en-ID" sz="1200" dirty="0" err="1">
                <a:latin typeface="Aptos Narrow" panose="020B0004020202020204" pitchFamily="34" charset="0"/>
              </a:rPr>
              <a:t>realistis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dibanding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satu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metrik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tunggal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karena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menggabungkan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perubahan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distribusi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kepercayaan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prediksi</a:t>
            </a:r>
            <a:r>
              <a:rPr lang="en-ID" sz="1200" dirty="0">
                <a:latin typeface="Aptos Narrow" panose="020B0004020202020204" pitchFamily="34" charset="0"/>
              </a:rPr>
              <a:t>, dan </a:t>
            </a:r>
            <a:r>
              <a:rPr lang="en-ID" sz="1200" dirty="0" err="1">
                <a:latin typeface="Aptos Narrow" panose="020B0004020202020204" pitchFamily="34" charset="0"/>
              </a:rPr>
              <a:t>stabilitas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inferensi</a:t>
            </a:r>
            <a:r>
              <a:rPr lang="en-ID" sz="1200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200" dirty="0" err="1">
                <a:latin typeface="Aptos Narrow" panose="020B0004020202020204" pitchFamily="34" charset="0"/>
              </a:rPr>
              <a:t>Fluktuasi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D_prod</a:t>
            </a:r>
            <a:r>
              <a:rPr lang="en-ID" sz="1200" dirty="0">
                <a:latin typeface="Aptos Narrow" panose="020B0004020202020204" pitchFamily="34" charset="0"/>
              </a:rPr>
              <a:t> pada </a:t>
            </a:r>
            <a:r>
              <a:rPr lang="en-ID" sz="1200" dirty="0" err="1">
                <a:latin typeface="Aptos Narrow" panose="020B0004020202020204" pitchFamily="34" charset="0"/>
              </a:rPr>
              <a:t>tingkat</a:t>
            </a:r>
            <a:r>
              <a:rPr lang="en-ID" sz="1200" dirty="0">
                <a:latin typeface="Aptos Narrow" panose="020B0004020202020204" pitchFamily="34" charset="0"/>
              </a:rPr>
              <a:t> noise </a:t>
            </a:r>
            <a:r>
              <a:rPr lang="en-ID" sz="1200" dirty="0" err="1">
                <a:latin typeface="Aptos Narrow" panose="020B0004020202020204" pitchFamily="34" charset="0"/>
              </a:rPr>
              <a:t>tertentu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menunjukkan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bahwa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interaksi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antar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metrik</a:t>
            </a:r>
            <a:r>
              <a:rPr lang="en-ID" sz="1200" dirty="0">
                <a:latin typeface="Aptos Narrow" panose="020B0004020202020204" pitchFamily="34" charset="0"/>
              </a:rPr>
              <a:t> (</a:t>
            </a:r>
            <a:r>
              <a:rPr lang="en-ID" sz="1200" dirty="0" err="1">
                <a:latin typeface="Aptos Narrow" panose="020B0004020202020204" pitchFamily="34" charset="0"/>
              </a:rPr>
              <a:t>bukan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satu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indikator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saja</a:t>
            </a:r>
            <a:r>
              <a:rPr lang="en-ID" sz="1200" dirty="0">
                <a:latin typeface="Aptos Narrow" panose="020B0004020202020204" pitchFamily="34" charset="0"/>
              </a:rPr>
              <a:t>) </a:t>
            </a:r>
            <a:r>
              <a:rPr lang="en-ID" sz="1200" dirty="0" err="1">
                <a:latin typeface="Aptos Narrow" panose="020B0004020202020204" pitchFamily="34" charset="0"/>
              </a:rPr>
              <a:t>berperan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penting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dalam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menilai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kesehatan</a:t>
            </a:r>
            <a:r>
              <a:rPr lang="en-ID" sz="1200" dirty="0">
                <a:latin typeface="Aptos Narrow" panose="020B0004020202020204" pitchFamily="34" charset="0"/>
              </a:rPr>
              <a:t> model.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EA64D8-2CEC-720B-668D-2C30F9F83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17"/>
          <a:stretch>
            <a:fillRect/>
          </a:stretch>
        </p:blipFill>
        <p:spPr bwMode="auto">
          <a:xfrm>
            <a:off x="640930" y="827592"/>
            <a:ext cx="5394805" cy="27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2AAB2F3-EC52-6253-1BBD-97F1FAA9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90" y="732601"/>
            <a:ext cx="5275480" cy="31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136C88-D701-4BA3-1469-9CC837C42A54}"/>
              </a:ext>
            </a:extLst>
          </p:cNvPr>
          <p:cNvSpPr txBox="1"/>
          <p:nvPr/>
        </p:nvSpPr>
        <p:spPr>
          <a:xfrm>
            <a:off x="6391278" y="4094940"/>
            <a:ext cx="545897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u="sng" dirty="0">
                <a:latin typeface="Aptos Narrow" panose="020B0004020202020204" pitchFamily="34" charset="0"/>
              </a:rPr>
              <a:t>Fakta </a:t>
            </a:r>
            <a:r>
              <a:rPr lang="en-ID" sz="1200" b="1" u="sng" dirty="0" err="1">
                <a:latin typeface="Aptos Narrow" panose="020B0004020202020204" pitchFamily="34" charset="0"/>
              </a:rPr>
              <a:t>dari</a:t>
            </a:r>
            <a:r>
              <a:rPr lang="en-ID" sz="1200" b="1" u="sng" dirty="0">
                <a:latin typeface="Aptos Narrow" panose="020B0004020202020204" pitchFamily="34" charset="0"/>
              </a:rPr>
              <a:t> Hasil </a:t>
            </a:r>
            <a:r>
              <a:rPr lang="en-ID" sz="1200" b="1" u="sng" dirty="0" err="1">
                <a:latin typeface="Aptos Narrow" panose="020B0004020202020204" pitchFamily="34" charset="0"/>
              </a:rPr>
              <a:t>Eksperimen</a:t>
            </a:r>
            <a:endParaRPr lang="en-ID" sz="1200" b="1" u="sng" dirty="0">
              <a:latin typeface="Aptos Narrow" panose="020B0004020202020204" pitchFamily="34" charset="0"/>
            </a:endParaRPr>
          </a:p>
          <a:p>
            <a:r>
              <a:rPr lang="en-ID" sz="1200" dirty="0">
                <a:latin typeface="Aptos Narrow" panose="020B0004020202020204" pitchFamily="34" charset="0"/>
              </a:rPr>
              <a:t>1. Nilai </a:t>
            </a:r>
            <a:r>
              <a:rPr lang="en-ID" sz="1200" dirty="0" err="1">
                <a:latin typeface="Aptos Narrow" panose="020B0004020202020204" pitchFamily="34" charset="0"/>
              </a:rPr>
              <a:t>D_prod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cenderung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menurun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seiring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peningkatan</a:t>
            </a:r>
            <a:r>
              <a:rPr lang="en-ID" sz="1200" dirty="0">
                <a:latin typeface="Aptos Narrow" panose="020B0004020202020204" pitchFamily="34" charset="0"/>
              </a:rPr>
              <a:t> Gaussian Noise sigma, </a:t>
            </a:r>
            <a:r>
              <a:rPr lang="en-ID" sz="1200" dirty="0" err="1">
                <a:latin typeface="Aptos Narrow" panose="020B0004020202020204" pitchFamily="34" charset="0"/>
              </a:rPr>
              <a:t>terutama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hingga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l-GR" sz="1200" dirty="0">
                <a:latin typeface="Aptos Narrow" panose="020B0004020202020204" pitchFamily="34" charset="0"/>
              </a:rPr>
              <a:t>σ ≈ 20.</a:t>
            </a:r>
            <a:endParaRPr lang="en-US" sz="1200" dirty="0">
              <a:latin typeface="Aptos Narrow" panose="020B0004020202020204" pitchFamily="34" charset="0"/>
            </a:endParaRPr>
          </a:p>
          <a:p>
            <a:r>
              <a:rPr lang="en-ID" sz="1200" dirty="0">
                <a:latin typeface="Aptos Narrow" panose="020B0004020202020204" pitchFamily="34" charset="0"/>
              </a:rPr>
              <a:t>2. Status model </a:t>
            </a:r>
            <a:r>
              <a:rPr lang="en-ID" sz="1200" dirty="0" err="1">
                <a:latin typeface="Aptos Narrow" panose="020B0004020202020204" pitchFamily="34" charset="0"/>
              </a:rPr>
              <a:t>mengalami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transisi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bertahap</a:t>
            </a:r>
            <a:r>
              <a:rPr lang="en-ID" sz="1200" dirty="0">
                <a:latin typeface="Aptos Narrow" panose="020B0004020202020204" pitchFamily="34" charset="0"/>
              </a:rPr>
              <a:t>:</a:t>
            </a:r>
          </a:p>
          <a:p>
            <a:pPr marL="180975" lvl="1"/>
            <a:r>
              <a:rPr lang="en-ID" sz="1200" dirty="0">
                <a:latin typeface="Aptos Narrow" panose="020B0004020202020204" pitchFamily="34" charset="0"/>
              </a:rPr>
              <a:t>Healthy pada noise </a:t>
            </a:r>
            <a:r>
              <a:rPr lang="en-ID" sz="1200" dirty="0" err="1">
                <a:latin typeface="Aptos Narrow" panose="020B0004020202020204" pitchFamily="34" charset="0"/>
              </a:rPr>
              <a:t>rendah</a:t>
            </a:r>
            <a:r>
              <a:rPr lang="en-ID" sz="1200" dirty="0">
                <a:latin typeface="Aptos Narrow" panose="020B0004020202020204" pitchFamily="34" charset="0"/>
              </a:rPr>
              <a:t> (</a:t>
            </a:r>
            <a:r>
              <a:rPr lang="el-GR" sz="1200" dirty="0">
                <a:latin typeface="Aptos Narrow" panose="020B0004020202020204" pitchFamily="34" charset="0"/>
              </a:rPr>
              <a:t>σ ≤ 10),</a:t>
            </a:r>
          </a:p>
          <a:p>
            <a:pPr marL="180975" lvl="1"/>
            <a:r>
              <a:rPr lang="en-ID" sz="1200" dirty="0">
                <a:latin typeface="Aptos Narrow" panose="020B0004020202020204" pitchFamily="34" charset="0"/>
              </a:rPr>
              <a:t>Degraded </a:t>
            </a:r>
            <a:r>
              <a:rPr lang="en-ID" sz="1200" dirty="0" err="1">
                <a:latin typeface="Aptos Narrow" panose="020B0004020202020204" pitchFamily="34" charset="0"/>
              </a:rPr>
              <a:t>mulai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muncul</a:t>
            </a:r>
            <a:r>
              <a:rPr lang="en-ID" sz="1200" dirty="0">
                <a:latin typeface="Aptos Narrow" panose="020B0004020202020204" pitchFamily="34" charset="0"/>
              </a:rPr>
              <a:t> pada </a:t>
            </a:r>
            <a:r>
              <a:rPr lang="el-GR" sz="1200" dirty="0">
                <a:latin typeface="Aptos Narrow" panose="020B0004020202020204" pitchFamily="34" charset="0"/>
              </a:rPr>
              <a:t>σ ≈ 15–20 (</a:t>
            </a:r>
            <a:r>
              <a:rPr lang="en-ID" sz="1200" dirty="0" err="1">
                <a:latin typeface="Aptos Narrow" panose="020B0004020202020204" pitchFamily="34" charset="0"/>
              </a:rPr>
              <a:t>D_prod</a:t>
            </a:r>
            <a:r>
              <a:rPr lang="en-ID" sz="1200" dirty="0">
                <a:latin typeface="Aptos Narrow" panose="020B0004020202020204" pitchFamily="34" charset="0"/>
              </a:rPr>
              <a:t> ≈ 0.74),</a:t>
            </a:r>
          </a:p>
          <a:p>
            <a:pPr marL="180975" lvl="1"/>
            <a:r>
              <a:rPr lang="en-ID" sz="1200" dirty="0">
                <a:latin typeface="Aptos Narrow" panose="020B0004020202020204" pitchFamily="34" charset="0"/>
              </a:rPr>
              <a:t>Tidak </a:t>
            </a:r>
            <a:r>
              <a:rPr lang="en-ID" sz="1200" dirty="0" err="1">
                <a:latin typeface="Aptos Narrow" panose="020B0004020202020204" pitchFamily="34" charset="0"/>
              </a:rPr>
              <a:t>langsung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masuk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kategori</a:t>
            </a:r>
            <a:r>
              <a:rPr lang="en-ID" sz="1200" dirty="0">
                <a:latin typeface="Aptos Narrow" panose="020B0004020202020204" pitchFamily="34" charset="0"/>
              </a:rPr>
              <a:t> Critical.</a:t>
            </a:r>
          </a:p>
          <a:p>
            <a:pPr marL="0" lvl="1"/>
            <a:r>
              <a:rPr lang="en-ID" sz="1200" dirty="0">
                <a:latin typeface="Aptos Narrow" panose="020B0004020202020204" pitchFamily="34" charset="0"/>
              </a:rPr>
              <a:t>3. PSI dan KL Divergence </a:t>
            </a:r>
            <a:r>
              <a:rPr lang="en-ID" sz="1200" dirty="0" err="1">
                <a:latin typeface="Aptos Narrow" panose="020B0004020202020204" pitchFamily="34" charset="0"/>
              </a:rPr>
              <a:t>meningkat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menandakan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pergeseran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distribusi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prediksi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akibat</a:t>
            </a:r>
            <a:r>
              <a:rPr lang="en-ID" sz="1200" dirty="0">
                <a:latin typeface="Aptos Narrow" panose="020B0004020202020204" pitchFamily="34" charset="0"/>
              </a:rPr>
              <a:t> noise.</a:t>
            </a:r>
          </a:p>
          <a:p>
            <a:r>
              <a:rPr lang="en-ID" sz="1200" dirty="0">
                <a:latin typeface="Aptos Narrow" panose="020B0004020202020204" pitchFamily="34" charset="0"/>
              </a:rPr>
              <a:t>4. Confidence Ratio </a:t>
            </a:r>
            <a:r>
              <a:rPr lang="en-ID" sz="1200" dirty="0" err="1">
                <a:latin typeface="Aptos Narrow" panose="020B0004020202020204" pitchFamily="34" charset="0"/>
              </a:rPr>
              <a:t>menurun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menunjukkan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berkurangnya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keyakinan</a:t>
            </a:r>
            <a:r>
              <a:rPr lang="en-ID" sz="1200" dirty="0">
                <a:latin typeface="Aptos Narrow" panose="020B0004020202020204" pitchFamily="34" charset="0"/>
              </a:rPr>
              <a:t> model </a:t>
            </a:r>
            <a:r>
              <a:rPr lang="en-ID" sz="1200" dirty="0" err="1">
                <a:latin typeface="Aptos Narrow" panose="020B0004020202020204" pitchFamily="34" charset="0"/>
              </a:rPr>
              <a:t>dalam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melakukan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prediksi</a:t>
            </a:r>
            <a:r>
              <a:rPr lang="en-ID" sz="1200" dirty="0">
                <a:latin typeface="Aptos Narrow" panose="020B0004020202020204" pitchFamily="34" charset="0"/>
              </a:rPr>
              <a:t>.</a:t>
            </a:r>
          </a:p>
          <a:p>
            <a:r>
              <a:rPr lang="en-ID" sz="1200" dirty="0">
                <a:latin typeface="Aptos Narrow" panose="020B0004020202020204" pitchFamily="34" charset="0"/>
              </a:rPr>
              <a:t>5. P95 Latency </a:t>
            </a:r>
            <a:r>
              <a:rPr lang="en-ID" sz="1200" dirty="0" err="1">
                <a:latin typeface="Aptos Narrow" panose="020B0004020202020204" pitchFamily="34" charset="0"/>
              </a:rPr>
              <a:t>relatif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stabil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sehingga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degradasi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terutama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berasal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dari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kualitas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prediksi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bukan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performa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sistem</a:t>
            </a:r>
            <a:r>
              <a:rPr lang="en-ID" sz="1200" dirty="0">
                <a:latin typeface="Aptos Narrow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03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177CA-C236-FBBF-6653-50221095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F49001-2C8B-2843-87B5-AB13775F8CBC}"/>
              </a:ext>
            </a:extLst>
          </p:cNvPr>
          <p:cNvSpPr txBox="1">
            <a:spLocks/>
          </p:cNvSpPr>
          <p:nvPr/>
        </p:nvSpPr>
        <p:spPr bwMode="gray">
          <a:xfrm>
            <a:off x="414616" y="146401"/>
            <a:ext cx="11456975" cy="69183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Eksperimen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dan Hasil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Skenario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Compression (Hasil,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dan Status Model)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474EF-7840-B8B7-EB5B-6E3F8ED2BB1D}"/>
              </a:ext>
            </a:extLst>
          </p:cNvPr>
          <p:cNvSpPr txBox="1"/>
          <p:nvPr/>
        </p:nvSpPr>
        <p:spPr>
          <a:xfrm>
            <a:off x="412330" y="3677736"/>
            <a:ext cx="544325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sz="1400" b="1" dirty="0" err="1">
                <a:latin typeface="Aptos Narrow" panose="020B0004020202020204" pitchFamily="34" charset="0"/>
              </a:rPr>
              <a:t>Interpretasi</a:t>
            </a:r>
            <a:r>
              <a:rPr lang="en-ID" sz="1400" b="1" dirty="0">
                <a:latin typeface="Aptos Narrow" panose="020B0004020202020204" pitchFamily="34" charset="0"/>
              </a:rPr>
              <a:t> </a:t>
            </a:r>
            <a:r>
              <a:rPr lang="en-ID" sz="1400" b="1" dirty="0" err="1">
                <a:latin typeface="Aptos Narrow" panose="020B0004020202020204" pitchFamily="34" charset="0"/>
              </a:rPr>
              <a:t>utama</a:t>
            </a:r>
            <a:r>
              <a:rPr lang="en-ID" sz="1400" b="1" dirty="0">
                <a:latin typeface="Aptos Narrow" panose="020B0004020202020204" pitchFamily="34" charset="0"/>
              </a:rPr>
              <a:t>:</a:t>
            </a:r>
            <a:endParaRPr lang="en-ID" sz="1400" dirty="0">
              <a:latin typeface="Aptos Narrow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400" dirty="0">
                <a:latin typeface="Aptos Narrow" panose="020B0004020202020204" pitchFamily="34" charset="0"/>
              </a:rPr>
              <a:t>Model baseline </a:t>
            </a:r>
            <a:r>
              <a:rPr lang="en-ID" sz="1400" dirty="0" err="1">
                <a:latin typeface="Aptos Narrow" panose="020B0004020202020204" pitchFamily="34" charset="0"/>
              </a:rPr>
              <a:t>menunjukkan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ketahanan</a:t>
            </a:r>
            <a:r>
              <a:rPr lang="en-ID" sz="1400" dirty="0">
                <a:latin typeface="Aptos Narrow" panose="020B0004020202020204" pitchFamily="34" charset="0"/>
              </a:rPr>
              <a:t> (robustness) yang </a:t>
            </a:r>
            <a:r>
              <a:rPr lang="en-ID" sz="1400" dirty="0" err="1">
                <a:latin typeface="Aptos Narrow" panose="020B0004020202020204" pitchFamily="34" charset="0"/>
              </a:rPr>
              <a:t>tinggi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terhadap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degradasi</a:t>
            </a:r>
            <a:r>
              <a:rPr lang="en-ID" sz="1400" dirty="0">
                <a:latin typeface="Aptos Narrow" panose="020B0004020202020204" pitchFamily="34" charset="0"/>
              </a:rPr>
              <a:t> visual </a:t>
            </a:r>
            <a:r>
              <a:rPr lang="en-ID" sz="1400" dirty="0" err="1">
                <a:latin typeface="Aptos Narrow" panose="020B0004020202020204" pitchFamily="34" charset="0"/>
              </a:rPr>
              <a:t>akibat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kompresi</a:t>
            </a:r>
            <a:r>
              <a:rPr lang="en-ID" sz="1400" dirty="0">
                <a:latin typeface="Aptos Narrow" panose="020B0004020202020204" pitchFamily="34" charset="0"/>
              </a:rPr>
              <a:t> JPEG pada </a:t>
            </a:r>
            <a:r>
              <a:rPr lang="en-ID" sz="1400" dirty="0" err="1">
                <a:latin typeface="Aptos Narrow" panose="020B0004020202020204" pitchFamily="34" charset="0"/>
              </a:rPr>
              <a:t>rentang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kualitas</a:t>
            </a:r>
            <a:r>
              <a:rPr lang="en-ID" sz="1400" dirty="0">
                <a:latin typeface="Aptos Narrow" panose="020B0004020202020204" pitchFamily="34" charset="0"/>
              </a:rPr>
              <a:t> yang </a:t>
            </a:r>
            <a:r>
              <a:rPr lang="en-ID" sz="1400" dirty="0" err="1">
                <a:latin typeface="Aptos Narrow" panose="020B0004020202020204" pitchFamily="34" charset="0"/>
              </a:rPr>
              <a:t>diuji</a:t>
            </a:r>
            <a:r>
              <a:rPr lang="en-ID" sz="1400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400" dirty="0" err="1">
                <a:latin typeface="Aptos Narrow" panose="020B0004020202020204" pitchFamily="34" charset="0"/>
              </a:rPr>
              <a:t>Pendekatan</a:t>
            </a:r>
            <a:r>
              <a:rPr lang="en-ID" sz="1400" dirty="0">
                <a:latin typeface="Aptos Narrow" panose="020B0004020202020204" pitchFamily="34" charset="0"/>
              </a:rPr>
              <a:t> multi-</a:t>
            </a:r>
            <a:r>
              <a:rPr lang="en-ID" sz="1400" dirty="0" err="1">
                <a:latin typeface="Aptos Narrow" panose="020B0004020202020204" pitchFamily="34" charset="0"/>
              </a:rPr>
              <a:t>metrik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dengan</a:t>
            </a:r>
            <a:r>
              <a:rPr lang="en-ID" sz="1400" dirty="0">
                <a:latin typeface="Aptos Narrow" panose="020B0004020202020204" pitchFamily="34" charset="0"/>
              </a:rPr>
              <a:t> Composite Health Score (</a:t>
            </a:r>
            <a:r>
              <a:rPr lang="en-ID" sz="1400" dirty="0" err="1">
                <a:latin typeface="Aptos Narrow" panose="020B0004020202020204" pitchFamily="34" charset="0"/>
              </a:rPr>
              <a:t>D_prod</a:t>
            </a:r>
            <a:r>
              <a:rPr lang="en-ID" sz="1400" dirty="0">
                <a:latin typeface="Aptos Narrow" panose="020B0004020202020204" pitchFamily="34" charset="0"/>
              </a:rPr>
              <a:t>) </a:t>
            </a:r>
            <a:r>
              <a:rPr lang="en-ID" sz="1400" dirty="0" err="1">
                <a:latin typeface="Aptos Narrow" panose="020B0004020202020204" pitchFamily="34" charset="0"/>
              </a:rPr>
              <a:t>tidak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memicu</a:t>
            </a:r>
            <a:r>
              <a:rPr lang="en-ID" sz="1400" dirty="0">
                <a:latin typeface="Aptos Narrow" panose="020B0004020202020204" pitchFamily="34" charset="0"/>
              </a:rPr>
              <a:t> alarm </a:t>
            </a:r>
            <a:r>
              <a:rPr lang="en-ID" sz="1400" dirty="0" err="1">
                <a:latin typeface="Aptos Narrow" panose="020B0004020202020204" pitchFamily="34" charset="0"/>
              </a:rPr>
              <a:t>ketika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perilaku</a:t>
            </a:r>
            <a:r>
              <a:rPr lang="en-ID" sz="1400" dirty="0">
                <a:latin typeface="Aptos Narrow" panose="020B0004020202020204" pitchFamily="34" charset="0"/>
              </a:rPr>
              <a:t> model </a:t>
            </a:r>
            <a:r>
              <a:rPr lang="en-ID" sz="1400" dirty="0" err="1">
                <a:latin typeface="Aptos Narrow" panose="020B0004020202020204" pitchFamily="34" charset="0"/>
              </a:rPr>
              <a:t>masih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stabil</a:t>
            </a:r>
            <a:r>
              <a:rPr lang="en-ID" sz="1400" dirty="0">
                <a:latin typeface="Aptos Narrow" panose="020B0004020202020204" pitchFamily="34" charset="0"/>
              </a:rPr>
              <a:t>, </a:t>
            </a:r>
            <a:r>
              <a:rPr lang="en-ID" sz="1400" dirty="0" err="1">
                <a:latin typeface="Aptos Narrow" panose="020B0004020202020204" pitchFamily="34" charset="0"/>
              </a:rPr>
              <a:t>sehingga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menghindari</a:t>
            </a:r>
            <a:r>
              <a:rPr lang="en-ID" sz="1400" dirty="0">
                <a:latin typeface="Aptos Narrow" panose="020B0004020202020204" pitchFamily="34" charset="0"/>
              </a:rPr>
              <a:t> false alarm </a:t>
            </a:r>
            <a:r>
              <a:rPr lang="en-ID" sz="1400" dirty="0" err="1">
                <a:latin typeface="Aptos Narrow" panose="020B0004020202020204" pitchFamily="34" charset="0"/>
              </a:rPr>
              <a:t>dalam</a:t>
            </a:r>
            <a:r>
              <a:rPr lang="en-ID" sz="1400" dirty="0">
                <a:latin typeface="Aptos Narrow" panose="020B0004020202020204" pitchFamily="34" charset="0"/>
              </a:rPr>
              <a:t> proses monitoring.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400" dirty="0" err="1">
                <a:latin typeface="Aptos Narrow" panose="020B0004020202020204" pitchFamily="34" charset="0"/>
              </a:rPr>
              <a:t>Ketiadaan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tren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penurunan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D_prod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mencerminkan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bahwa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degradasi</a:t>
            </a:r>
            <a:r>
              <a:rPr lang="en-ID" sz="1400" dirty="0">
                <a:latin typeface="Aptos Narrow" panose="020B0004020202020204" pitchFamily="34" charset="0"/>
              </a:rPr>
              <a:t> visual yang </a:t>
            </a:r>
            <a:r>
              <a:rPr lang="en-ID" sz="1400" dirty="0" err="1">
                <a:latin typeface="Aptos Narrow" panose="020B0004020202020204" pitchFamily="34" charset="0"/>
              </a:rPr>
              <a:t>terjadi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bersifat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halus</a:t>
            </a:r>
            <a:r>
              <a:rPr lang="en-ID" sz="1400" dirty="0">
                <a:latin typeface="Aptos Narrow" panose="020B0004020202020204" pitchFamily="34" charset="0"/>
              </a:rPr>
              <a:t> dan </a:t>
            </a:r>
            <a:r>
              <a:rPr lang="en-ID" sz="1400" dirty="0" err="1">
                <a:latin typeface="Aptos Narrow" panose="020B0004020202020204" pitchFamily="34" charset="0"/>
              </a:rPr>
              <a:t>berada</a:t>
            </a:r>
            <a:r>
              <a:rPr lang="en-ID" sz="1400" dirty="0">
                <a:latin typeface="Aptos Narrow" panose="020B0004020202020204" pitchFamily="34" charset="0"/>
              </a:rPr>
              <a:t> di </a:t>
            </a:r>
            <a:r>
              <a:rPr lang="en-ID" sz="1400" dirty="0" err="1">
                <a:latin typeface="Aptos Narrow" panose="020B0004020202020204" pitchFamily="34" charset="0"/>
              </a:rPr>
              <a:t>bawah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ambang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sensitivitas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sistem</a:t>
            </a:r>
            <a:r>
              <a:rPr lang="en-ID" sz="1400" dirty="0">
                <a:latin typeface="Aptos Narrow" panose="020B0004020202020204" pitchFamily="34" charset="0"/>
              </a:rPr>
              <a:t> monitoring </a:t>
            </a:r>
            <a:r>
              <a:rPr lang="en-ID" sz="1400" dirty="0" err="1">
                <a:latin typeface="Aptos Narrow" panose="020B0004020202020204" pitchFamily="34" charset="0"/>
              </a:rPr>
              <a:t>saat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ini</a:t>
            </a:r>
            <a:r>
              <a:rPr lang="en-ID" sz="1400" dirty="0">
                <a:latin typeface="Aptos Narrow" panose="020B0004020202020204" pitchFamily="34" charset="0"/>
              </a:rPr>
              <a:t>, </a:t>
            </a:r>
            <a:r>
              <a:rPr lang="en-ID" sz="1400" dirty="0" err="1">
                <a:latin typeface="Aptos Narrow" panose="020B0004020202020204" pitchFamily="34" charset="0"/>
              </a:rPr>
              <a:t>bukan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kelemahan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pendekatan</a:t>
            </a:r>
            <a:r>
              <a:rPr lang="en-ID" sz="1400" dirty="0">
                <a:latin typeface="Aptos Narrow" panose="020B0004020202020204" pitchFamily="34" charset="0"/>
              </a:rPr>
              <a:t> yang </a:t>
            </a:r>
            <a:r>
              <a:rPr lang="en-ID" sz="1400" dirty="0" err="1">
                <a:latin typeface="Aptos Narrow" panose="020B0004020202020204" pitchFamily="34" charset="0"/>
              </a:rPr>
              <a:t>digunakan</a:t>
            </a:r>
            <a:r>
              <a:rPr lang="en-ID" sz="1400" dirty="0">
                <a:latin typeface="Aptos Narrow" panose="020B0004020202020204" pitchFamily="34" charset="0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049DEF-E577-F00A-8EDF-0E8C32D0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81" y="749340"/>
            <a:ext cx="4908785" cy="29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BC4003D-3C13-F668-97B5-CBC118132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" r="28253" b="46690"/>
          <a:stretch>
            <a:fillRect/>
          </a:stretch>
        </p:blipFill>
        <p:spPr bwMode="auto">
          <a:xfrm>
            <a:off x="490726" y="990160"/>
            <a:ext cx="4695806" cy="244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4C43A6-0688-1B17-152C-E510F5D1DFBE}"/>
              </a:ext>
            </a:extLst>
          </p:cNvPr>
          <p:cNvSpPr txBox="1"/>
          <p:nvPr/>
        </p:nvSpPr>
        <p:spPr>
          <a:xfrm>
            <a:off x="412330" y="742825"/>
            <a:ext cx="4695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>
                <a:latin typeface="Aptos Narrow" panose="020B0004020202020204" pitchFamily="34" charset="0"/>
              </a:rPr>
              <a:t>Compression JPEG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4570E-7169-3180-2DD1-0321B7A959DE}"/>
              </a:ext>
            </a:extLst>
          </p:cNvPr>
          <p:cNvSpPr txBox="1"/>
          <p:nvPr/>
        </p:nvSpPr>
        <p:spPr>
          <a:xfrm>
            <a:off x="5924550" y="3840152"/>
            <a:ext cx="594704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sz="1400" b="1" dirty="0">
                <a:latin typeface="Aptos Narrow" panose="020B0004020202020204" pitchFamily="34" charset="0"/>
              </a:rPr>
              <a:t>Fakta </a:t>
            </a:r>
            <a:r>
              <a:rPr lang="en-ID" sz="1400" b="1" dirty="0" err="1">
                <a:latin typeface="Aptos Narrow" panose="020B0004020202020204" pitchFamily="34" charset="0"/>
              </a:rPr>
              <a:t>dari</a:t>
            </a:r>
            <a:r>
              <a:rPr lang="en-ID" sz="1400" b="1" dirty="0">
                <a:latin typeface="Aptos Narrow" panose="020B0004020202020204" pitchFamily="34" charset="0"/>
              </a:rPr>
              <a:t> </a:t>
            </a:r>
            <a:r>
              <a:rPr lang="en-ID" sz="1400" b="1" dirty="0" err="1">
                <a:latin typeface="Aptos Narrow" panose="020B0004020202020204" pitchFamily="34" charset="0"/>
              </a:rPr>
              <a:t>hasil</a:t>
            </a:r>
            <a:r>
              <a:rPr lang="en-ID" sz="1400" b="1" dirty="0">
                <a:latin typeface="Aptos Narrow" panose="020B0004020202020204" pitchFamily="34" charset="0"/>
              </a:rPr>
              <a:t> </a:t>
            </a:r>
            <a:r>
              <a:rPr lang="en-ID" sz="1400" b="1" dirty="0" err="1">
                <a:latin typeface="Aptos Narrow" panose="020B0004020202020204" pitchFamily="34" charset="0"/>
              </a:rPr>
              <a:t>eksperimen</a:t>
            </a:r>
            <a:r>
              <a:rPr lang="en-ID" sz="1400" b="1" dirty="0">
                <a:latin typeface="Aptos Narrow" panose="020B0004020202020204" pitchFamily="34" charset="0"/>
              </a:rPr>
              <a:t>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Aptos Narrow" panose="020B0004020202020204" pitchFamily="34" charset="0"/>
              </a:rPr>
              <a:t>Nilai </a:t>
            </a:r>
            <a:r>
              <a:rPr lang="en-US" altLang="en-US" sz="1400" dirty="0" err="1">
                <a:latin typeface="Aptos Narrow" panose="020B0004020202020204" pitchFamily="34" charset="0"/>
              </a:rPr>
              <a:t>D_prod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tetap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tinggi</a:t>
            </a:r>
            <a:r>
              <a:rPr lang="en-US" altLang="en-US" sz="1400" dirty="0">
                <a:latin typeface="Aptos Narrow" panose="020B0004020202020204" pitchFamily="34" charset="0"/>
              </a:rPr>
              <a:t> dan </a:t>
            </a:r>
            <a:r>
              <a:rPr lang="en-US" altLang="en-US" sz="1400" dirty="0" err="1">
                <a:latin typeface="Aptos Narrow" panose="020B0004020202020204" pitchFamily="34" charset="0"/>
              </a:rPr>
              <a:t>stabil</a:t>
            </a:r>
            <a:r>
              <a:rPr lang="en-US" altLang="en-US" sz="1400" dirty="0">
                <a:latin typeface="Aptos Narrow" panose="020B0004020202020204" pitchFamily="34" charset="0"/>
              </a:rPr>
              <a:t> (≈ 0.99) </a:t>
            </a:r>
            <a:r>
              <a:rPr lang="en-US" altLang="en-US" sz="1400" dirty="0" err="1">
                <a:latin typeface="Aptos Narrow" panose="020B0004020202020204" pitchFamily="34" charset="0"/>
              </a:rPr>
              <a:t>untuk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seluruh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tingkat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kualitas</a:t>
            </a:r>
            <a:r>
              <a:rPr lang="en-US" altLang="en-US" sz="1400" dirty="0">
                <a:latin typeface="Aptos Narrow" panose="020B0004020202020204" pitchFamily="34" charset="0"/>
              </a:rPr>
              <a:t> JPEG yang </a:t>
            </a:r>
            <a:r>
              <a:rPr lang="en-US" altLang="en-US" sz="1400" dirty="0" err="1">
                <a:latin typeface="Aptos Narrow" panose="020B0004020202020204" pitchFamily="34" charset="0"/>
              </a:rPr>
              <a:t>diuji</a:t>
            </a:r>
            <a:r>
              <a:rPr lang="en-US" altLang="en-US" sz="1400" dirty="0">
                <a:latin typeface="Aptos Narrow" panose="020B0004020202020204" pitchFamily="34" charset="0"/>
              </a:rPr>
              <a:t> (Q = 50 </a:t>
            </a:r>
            <a:r>
              <a:rPr lang="en-US" altLang="en-US" sz="1400" dirty="0" err="1">
                <a:latin typeface="Aptos Narrow" panose="020B0004020202020204" pitchFamily="34" charset="0"/>
              </a:rPr>
              <a:t>hingga</a:t>
            </a:r>
            <a:r>
              <a:rPr lang="en-US" altLang="en-US" sz="1400" dirty="0">
                <a:latin typeface="Aptos Narrow" panose="020B0004020202020204" pitchFamily="34" charset="0"/>
              </a:rPr>
              <a:t> Q = 5).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 err="1">
                <a:latin typeface="Aptos Narrow" panose="020B0004020202020204" pitchFamily="34" charset="0"/>
              </a:rPr>
              <a:t>Seluruh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nilai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D_prod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berada</a:t>
            </a:r>
            <a:r>
              <a:rPr lang="en-US" altLang="en-US" sz="1400" dirty="0">
                <a:latin typeface="Aptos Narrow" panose="020B0004020202020204" pitchFamily="34" charset="0"/>
              </a:rPr>
              <a:t> di </a:t>
            </a:r>
            <a:r>
              <a:rPr lang="en-US" altLang="en-US" sz="1400" dirty="0" err="1">
                <a:latin typeface="Aptos Narrow" panose="020B0004020202020204" pitchFamily="34" charset="0"/>
              </a:rPr>
              <a:t>atas</a:t>
            </a:r>
            <a:r>
              <a:rPr lang="en-US" altLang="en-US" sz="1400" dirty="0">
                <a:latin typeface="Aptos Narrow" panose="020B0004020202020204" pitchFamily="34" charset="0"/>
              </a:rPr>
              <a:t> threshold Healthy (≥ 0.85), </a:t>
            </a:r>
            <a:r>
              <a:rPr lang="en-US" altLang="en-US" sz="1400" dirty="0" err="1">
                <a:latin typeface="Aptos Narrow" panose="020B0004020202020204" pitchFamily="34" charset="0"/>
              </a:rPr>
              <a:t>sehingga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semua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skenario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kompresi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diklasifikasikan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sebagai</a:t>
            </a:r>
            <a:r>
              <a:rPr lang="en-US" altLang="en-US" sz="1400" dirty="0">
                <a:latin typeface="Aptos Narrow" panose="020B0004020202020204" pitchFamily="34" charset="0"/>
              </a:rPr>
              <a:t> Healthy.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 err="1">
                <a:latin typeface="Aptos Narrow" panose="020B0004020202020204" pitchFamily="34" charset="0"/>
              </a:rPr>
              <a:t>Metrik</a:t>
            </a:r>
            <a:r>
              <a:rPr lang="en-US" altLang="en-US" sz="1400" dirty="0">
                <a:latin typeface="Aptos Narrow" panose="020B0004020202020204" pitchFamily="34" charset="0"/>
              </a:rPr>
              <a:t> individual (PSI, KL Divergence, Class Shift, Confidence Ratio, dan P95 Latency) </a:t>
            </a:r>
            <a:r>
              <a:rPr lang="en-US" altLang="en-US" sz="1400" dirty="0" err="1">
                <a:latin typeface="Aptos Narrow" panose="020B0004020202020204" pitchFamily="34" charset="0"/>
              </a:rPr>
              <a:t>menunjukkan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variasi</a:t>
            </a:r>
            <a:r>
              <a:rPr lang="en-US" altLang="en-US" sz="1400" dirty="0">
                <a:latin typeface="Aptos Narrow" panose="020B0004020202020204" pitchFamily="34" charset="0"/>
              </a:rPr>
              <a:t> yang minimal dan </a:t>
            </a:r>
            <a:r>
              <a:rPr lang="en-US" altLang="en-US" sz="1400" dirty="0" err="1">
                <a:latin typeface="Aptos Narrow" panose="020B0004020202020204" pitchFamily="34" charset="0"/>
              </a:rPr>
              <a:t>tidak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membentuk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pola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degradasi</a:t>
            </a:r>
            <a:r>
              <a:rPr lang="en-US" altLang="en-US" sz="1400" dirty="0">
                <a:latin typeface="Aptos Narrow" panose="020B0004020202020204" pitchFamily="34" charset="0"/>
              </a:rPr>
              <a:t> yang </a:t>
            </a:r>
            <a:r>
              <a:rPr lang="en-US" altLang="en-US" sz="1400" dirty="0" err="1">
                <a:latin typeface="Aptos Narrow" panose="020B0004020202020204" pitchFamily="34" charset="0"/>
              </a:rPr>
              <a:t>konsisten</a:t>
            </a:r>
            <a:r>
              <a:rPr lang="en-US" altLang="en-US" sz="1400" dirty="0">
                <a:latin typeface="Aptos Narrow" panose="020B0004020202020204" pitchFamily="34" charset="0"/>
              </a:rPr>
              <a:t>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dirty="0">
                <a:latin typeface="Aptos Narrow" panose="020B0004020202020204" pitchFamily="34" charset="0"/>
              </a:rPr>
              <a:t>Tidak </a:t>
            </a:r>
            <a:r>
              <a:rPr lang="en-US" altLang="en-US" sz="1400" dirty="0" err="1">
                <a:latin typeface="Aptos Narrow" panose="020B0004020202020204" pitchFamily="34" charset="0"/>
              </a:rPr>
              <a:t>ditemukan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tren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penurunan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D_prod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seiring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menurunnya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kualitas</a:t>
            </a:r>
            <a:r>
              <a:rPr lang="en-US" altLang="en-US" sz="1400" dirty="0">
                <a:latin typeface="Aptos Narrow" panose="020B0004020202020204" pitchFamily="34" charset="0"/>
              </a:rPr>
              <a:t> JPEG, </a:t>
            </a:r>
            <a:r>
              <a:rPr lang="en-US" altLang="en-US" sz="1400" dirty="0" err="1">
                <a:latin typeface="Aptos Narrow" panose="020B0004020202020204" pitchFamily="34" charset="0"/>
              </a:rPr>
              <a:t>mengindikasikan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tidak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adanya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degradasi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perilaku</a:t>
            </a:r>
            <a:r>
              <a:rPr lang="en-US" altLang="en-US" sz="1400" dirty="0">
                <a:latin typeface="Aptos Narrow" panose="020B0004020202020204" pitchFamily="34" charset="0"/>
              </a:rPr>
              <a:t> model yang </a:t>
            </a:r>
            <a:r>
              <a:rPr lang="en-US" altLang="en-US" sz="1400" dirty="0" err="1">
                <a:latin typeface="Aptos Narrow" panose="020B0004020202020204" pitchFamily="34" charset="0"/>
              </a:rPr>
              <a:t>signifikan</a:t>
            </a:r>
            <a:r>
              <a:rPr lang="en-US" altLang="en-US" sz="1400" dirty="0">
                <a:latin typeface="Aptos Narrow" panose="020B0004020202020204" pitchFamily="34" charset="0"/>
              </a:rPr>
              <a:t> pada </a:t>
            </a:r>
            <a:r>
              <a:rPr lang="en-US" altLang="en-US" sz="1400" dirty="0" err="1">
                <a:latin typeface="Aptos Narrow" panose="020B0004020202020204" pitchFamily="34" charset="0"/>
              </a:rPr>
              <a:t>rentang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eksperimen</a:t>
            </a:r>
            <a:r>
              <a:rPr lang="en-US" altLang="en-US" sz="1400" dirty="0">
                <a:latin typeface="Aptos Narrow" panose="020B0004020202020204" pitchFamily="34" charset="0"/>
              </a:rPr>
              <a:t> </a:t>
            </a:r>
            <a:r>
              <a:rPr lang="en-US" altLang="en-US" sz="1400" dirty="0" err="1">
                <a:latin typeface="Aptos Narrow" panose="020B0004020202020204" pitchFamily="34" charset="0"/>
              </a:rPr>
              <a:t>ini</a:t>
            </a:r>
            <a:r>
              <a:rPr lang="en-US" altLang="en-US" sz="1400" dirty="0">
                <a:latin typeface="Aptos Narrow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24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AC3EF-0204-B603-B403-5F099A4D3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53983C-1393-4746-0E3B-71B936159EF4}"/>
              </a:ext>
            </a:extLst>
          </p:cNvPr>
          <p:cNvSpPr txBox="1">
            <a:spLocks/>
          </p:cNvSpPr>
          <p:nvPr/>
        </p:nvSpPr>
        <p:spPr bwMode="gray">
          <a:xfrm>
            <a:off x="367512" y="-65294"/>
            <a:ext cx="11456975" cy="69183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Eksperimen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dan Hasil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Skenario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Lighting (Hasil,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dan Status Model)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AE957-5723-29D9-568A-AFEB72154517}"/>
              </a:ext>
            </a:extLst>
          </p:cNvPr>
          <p:cNvSpPr txBox="1"/>
          <p:nvPr/>
        </p:nvSpPr>
        <p:spPr>
          <a:xfrm>
            <a:off x="367512" y="3646140"/>
            <a:ext cx="514293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D" sz="1200" b="1" u="sng" dirty="0" err="1">
                <a:latin typeface="Aptos Narrow" panose="020B0004020202020204" pitchFamily="34" charset="0"/>
              </a:rPr>
              <a:t>Interpretasi</a:t>
            </a:r>
            <a:r>
              <a:rPr lang="en-ID" sz="1200" b="1" u="sng" dirty="0">
                <a:latin typeface="Aptos Narrow" panose="020B0004020202020204" pitchFamily="34" charset="0"/>
              </a:rPr>
              <a:t> Utama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200" dirty="0" err="1">
                <a:latin typeface="Aptos Narrow" panose="020B0004020202020204" pitchFamily="34" charset="0"/>
              </a:rPr>
              <a:t>Perubahan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pencahayaan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memberikan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dampak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degradasi</a:t>
            </a:r>
            <a:r>
              <a:rPr lang="en-US" altLang="en-US" sz="1200" dirty="0">
                <a:latin typeface="Aptos Narrow" panose="020B0004020202020204" pitchFamily="34" charset="0"/>
              </a:rPr>
              <a:t> yang </a:t>
            </a:r>
            <a:r>
              <a:rPr lang="en-US" altLang="en-US" sz="1200" dirty="0" err="1">
                <a:latin typeface="Aptos Narrow" panose="020B0004020202020204" pitchFamily="34" charset="0"/>
              </a:rPr>
              <a:t>nyata</a:t>
            </a:r>
            <a:r>
              <a:rPr lang="en-US" altLang="en-US" sz="1200" dirty="0">
                <a:latin typeface="Aptos Narrow" panose="020B0004020202020204" pitchFamily="34" charset="0"/>
              </a:rPr>
              <a:t> dan </a:t>
            </a:r>
            <a:r>
              <a:rPr lang="en-US" altLang="en-US" sz="1200" dirty="0" err="1">
                <a:latin typeface="Aptos Narrow" panose="020B0004020202020204" pitchFamily="34" charset="0"/>
              </a:rPr>
              <a:t>progresif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terhadap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kesehatan</a:t>
            </a:r>
            <a:r>
              <a:rPr lang="en-US" altLang="en-US" sz="1200" dirty="0">
                <a:latin typeface="Aptos Narrow" panose="020B0004020202020204" pitchFamily="34" charset="0"/>
              </a:rPr>
              <a:t> model.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200" dirty="0" err="1">
                <a:latin typeface="Aptos Narrow" panose="020B0004020202020204" pitchFamily="34" charset="0"/>
              </a:rPr>
              <a:t>Pendekatan</a:t>
            </a:r>
            <a:r>
              <a:rPr lang="en-US" altLang="en-US" sz="1200" dirty="0">
                <a:latin typeface="Aptos Narrow" panose="020B0004020202020204" pitchFamily="34" charset="0"/>
              </a:rPr>
              <a:t> multi-</a:t>
            </a:r>
            <a:r>
              <a:rPr lang="en-US" altLang="en-US" sz="1200" dirty="0" err="1">
                <a:latin typeface="Aptos Narrow" panose="020B0004020202020204" pitchFamily="34" charset="0"/>
              </a:rPr>
              <a:t>metrik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melalui</a:t>
            </a:r>
            <a:r>
              <a:rPr lang="en-US" altLang="en-US" sz="1200" dirty="0">
                <a:latin typeface="Aptos Narrow" panose="020B0004020202020204" pitchFamily="34" charset="0"/>
              </a:rPr>
              <a:t> Composite Health Score (</a:t>
            </a:r>
            <a:r>
              <a:rPr lang="en-US" altLang="en-US" sz="1200" dirty="0" err="1">
                <a:latin typeface="Aptos Narrow" panose="020B0004020202020204" pitchFamily="34" charset="0"/>
              </a:rPr>
              <a:t>D_prod</a:t>
            </a:r>
            <a:r>
              <a:rPr lang="en-US" altLang="en-US" sz="1200" dirty="0">
                <a:latin typeface="Aptos Narrow" panose="020B0004020202020204" pitchFamily="34" charset="0"/>
              </a:rPr>
              <a:t>) </a:t>
            </a:r>
            <a:r>
              <a:rPr lang="en-US" altLang="en-US" sz="1200" dirty="0" err="1">
                <a:latin typeface="Aptos Narrow" panose="020B0004020202020204" pitchFamily="34" charset="0"/>
              </a:rPr>
              <a:t>mampu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menangkap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degradasi</a:t>
            </a:r>
            <a:r>
              <a:rPr lang="en-US" altLang="en-US" sz="1200" dirty="0">
                <a:latin typeface="Aptos Narrow" panose="020B0004020202020204" pitchFamily="34" charset="0"/>
              </a:rPr>
              <a:t> lighting </a:t>
            </a:r>
            <a:r>
              <a:rPr lang="en-US" altLang="en-US" sz="1200" dirty="0" err="1">
                <a:latin typeface="Aptos Narrow" panose="020B0004020202020204" pitchFamily="34" charset="0"/>
              </a:rPr>
              <a:t>secara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lebih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stabil</a:t>
            </a:r>
            <a:r>
              <a:rPr lang="en-US" altLang="en-US" sz="1200" dirty="0">
                <a:latin typeface="Aptos Narrow" panose="020B0004020202020204" pitchFamily="34" charset="0"/>
              </a:rPr>
              <a:t> dan </a:t>
            </a:r>
            <a:r>
              <a:rPr lang="en-US" altLang="en-US" sz="1200" dirty="0" err="1">
                <a:latin typeface="Aptos Narrow" panose="020B0004020202020204" pitchFamily="34" charset="0"/>
              </a:rPr>
              <a:t>terstruktur</a:t>
            </a:r>
            <a:r>
              <a:rPr lang="en-US" altLang="en-US" sz="1200" dirty="0">
                <a:latin typeface="Aptos Narrow" panose="020B0004020202020204" pitchFamily="34" charset="0"/>
              </a:rPr>
              <a:t>, </a:t>
            </a:r>
            <a:r>
              <a:rPr lang="en-US" altLang="en-US" sz="1200" dirty="0" err="1">
                <a:latin typeface="Aptos Narrow" panose="020B0004020202020204" pitchFamily="34" charset="0"/>
              </a:rPr>
              <a:t>karena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menggabungkan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efek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perubahan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distribusi</a:t>
            </a:r>
            <a:r>
              <a:rPr lang="en-US" altLang="en-US" sz="1200" dirty="0">
                <a:latin typeface="Aptos Narrow" panose="020B0004020202020204" pitchFamily="34" charset="0"/>
              </a:rPr>
              <a:t>, </a:t>
            </a:r>
            <a:r>
              <a:rPr lang="en-US" altLang="en-US" sz="1200" dirty="0" err="1">
                <a:latin typeface="Aptos Narrow" panose="020B0004020202020204" pitchFamily="34" charset="0"/>
              </a:rPr>
              <a:t>kepercayaan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prediksi</a:t>
            </a:r>
            <a:r>
              <a:rPr lang="en-US" altLang="en-US" sz="1200" dirty="0">
                <a:latin typeface="Aptos Narrow" panose="020B0004020202020204" pitchFamily="34" charset="0"/>
              </a:rPr>
              <a:t>, dan </a:t>
            </a:r>
            <a:r>
              <a:rPr lang="en-US" altLang="en-US" sz="1200" dirty="0" err="1">
                <a:latin typeface="Aptos Narrow" panose="020B0004020202020204" pitchFamily="34" charset="0"/>
              </a:rPr>
              <a:t>stabilitas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inferensi</a:t>
            </a:r>
            <a:r>
              <a:rPr lang="en-US" altLang="en-US" sz="1200" dirty="0">
                <a:latin typeface="Aptos Narrow" panose="020B0004020202020204" pitchFamily="34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200" dirty="0" err="1">
                <a:latin typeface="Aptos Narrow" panose="020B0004020202020204" pitchFamily="34" charset="0"/>
              </a:rPr>
              <a:t>Penurunan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D_prod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seiring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menurunnya</a:t>
            </a:r>
            <a:r>
              <a:rPr lang="en-US" altLang="en-US" sz="1200" dirty="0">
                <a:latin typeface="Aptos Narrow" panose="020B0004020202020204" pitchFamily="34" charset="0"/>
              </a:rPr>
              <a:t> lighting factor </a:t>
            </a:r>
            <a:r>
              <a:rPr lang="en-US" altLang="en-US" sz="1200" dirty="0" err="1">
                <a:latin typeface="Aptos Narrow" panose="020B0004020202020204" pitchFamily="34" charset="0"/>
              </a:rPr>
              <a:t>menunjukkan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bahwa</a:t>
            </a:r>
            <a:r>
              <a:rPr lang="en-US" altLang="en-US" sz="1200" dirty="0">
                <a:latin typeface="Aptos Narrow" panose="020B0004020202020204" pitchFamily="34" charset="0"/>
              </a:rPr>
              <a:t> lighting </a:t>
            </a:r>
            <a:r>
              <a:rPr lang="en-US" altLang="en-US" sz="1200" dirty="0" err="1">
                <a:latin typeface="Aptos Narrow" panose="020B0004020202020204" pitchFamily="34" charset="0"/>
              </a:rPr>
              <a:t>merupakan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jenis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degradasi</a:t>
            </a:r>
            <a:r>
              <a:rPr lang="en-US" altLang="en-US" sz="1200" dirty="0">
                <a:latin typeface="Aptos Narrow" panose="020B0004020202020204" pitchFamily="34" charset="0"/>
              </a:rPr>
              <a:t> yang </a:t>
            </a:r>
            <a:r>
              <a:rPr lang="en-US" altLang="en-US" sz="1200" dirty="0" err="1">
                <a:latin typeface="Aptos Narrow" panose="020B0004020202020204" pitchFamily="34" charset="0"/>
              </a:rPr>
              <a:t>secara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langsung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memengaruhi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perilaku</a:t>
            </a:r>
            <a:r>
              <a:rPr lang="en-US" altLang="en-US" sz="1200" dirty="0">
                <a:latin typeface="Aptos Narrow" panose="020B0004020202020204" pitchFamily="34" charset="0"/>
              </a:rPr>
              <a:t> model, </a:t>
            </a:r>
            <a:r>
              <a:rPr lang="en-US" altLang="en-US" sz="1200" dirty="0" err="1">
                <a:latin typeface="Aptos Narrow" panose="020B0004020202020204" pitchFamily="34" charset="0"/>
              </a:rPr>
              <a:t>bukan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sekadar</a:t>
            </a:r>
            <a:r>
              <a:rPr lang="en-US" altLang="en-US" sz="1200" dirty="0">
                <a:latin typeface="Aptos Narrow" panose="020B0004020202020204" pitchFamily="34" charset="0"/>
              </a:rPr>
              <a:t> </a:t>
            </a:r>
            <a:r>
              <a:rPr lang="en-US" altLang="en-US" sz="1200" dirty="0" err="1">
                <a:latin typeface="Aptos Narrow" panose="020B0004020202020204" pitchFamily="34" charset="0"/>
              </a:rPr>
              <a:t>perubahan</a:t>
            </a:r>
            <a:r>
              <a:rPr lang="en-US" altLang="en-US" sz="1200" dirty="0">
                <a:latin typeface="Aptos Narrow" panose="020B0004020202020204" pitchFamily="34" charset="0"/>
              </a:rPr>
              <a:t> visual </a:t>
            </a:r>
            <a:r>
              <a:rPr lang="en-US" altLang="en-US" sz="1200" dirty="0" err="1">
                <a:latin typeface="Aptos Narrow" panose="020B0004020202020204" pitchFamily="34" charset="0"/>
              </a:rPr>
              <a:t>kosmetik</a:t>
            </a:r>
            <a:r>
              <a:rPr lang="en-US" altLang="en-US" sz="1200" dirty="0">
                <a:latin typeface="Aptos Narrow" panose="020B0004020202020204" pitchFamily="34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200" dirty="0">
              <a:latin typeface="Aptos Narrow" panose="020B00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D78FF4-E93E-4AB4-3141-1CB10C90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47639"/>
            <a:ext cx="4798028" cy="28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3B95B16-EB93-3476-ED23-B51257984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5"/>
          <a:stretch>
            <a:fillRect/>
          </a:stretch>
        </p:blipFill>
        <p:spPr bwMode="auto">
          <a:xfrm>
            <a:off x="486343" y="626537"/>
            <a:ext cx="5142932" cy="290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3E0A0-E1AB-A5A3-F887-F60C594D555A}"/>
              </a:ext>
            </a:extLst>
          </p:cNvPr>
          <p:cNvSpPr txBox="1"/>
          <p:nvPr/>
        </p:nvSpPr>
        <p:spPr>
          <a:xfrm>
            <a:off x="5714432" y="3646140"/>
            <a:ext cx="62148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u="sng" dirty="0">
                <a:latin typeface="Aptos Narrow" panose="020B0004020202020204" pitchFamily="34" charset="0"/>
              </a:rPr>
              <a:t>Fakta </a:t>
            </a:r>
            <a:r>
              <a:rPr lang="en-ID" sz="1200" b="1" u="sng" dirty="0" err="1">
                <a:latin typeface="Aptos Narrow" panose="020B0004020202020204" pitchFamily="34" charset="0"/>
              </a:rPr>
              <a:t>dari</a:t>
            </a:r>
            <a:r>
              <a:rPr lang="en-ID" sz="1200" b="1" u="sng" dirty="0">
                <a:latin typeface="Aptos Narrow" panose="020B0004020202020204" pitchFamily="34" charset="0"/>
              </a:rPr>
              <a:t> Hasil </a:t>
            </a:r>
            <a:r>
              <a:rPr lang="en-ID" sz="1200" b="1" u="sng" dirty="0" err="1">
                <a:latin typeface="Aptos Narrow" panose="020B0004020202020204" pitchFamily="34" charset="0"/>
              </a:rPr>
              <a:t>Eksperimen</a:t>
            </a:r>
            <a:endParaRPr lang="en-ID" sz="1200" b="1" u="sng" dirty="0">
              <a:latin typeface="Aptos Narrow" panose="020B0004020202020204" pitchFamily="34" charset="0"/>
            </a:endParaRPr>
          </a:p>
          <a:p>
            <a:pPr marL="285750" indent="-285750">
              <a:buFont typeface="+mj-lt"/>
              <a:buAutoNum type="arabicPeriod"/>
            </a:pPr>
            <a:r>
              <a:rPr lang="en-ID" sz="1200" dirty="0">
                <a:latin typeface="Aptos Narrow" panose="020B0004020202020204" pitchFamily="34" charset="0"/>
              </a:rPr>
              <a:t>Nilai </a:t>
            </a:r>
            <a:r>
              <a:rPr lang="en-ID" sz="1200" dirty="0" err="1">
                <a:latin typeface="Aptos Narrow" panose="020B0004020202020204" pitchFamily="34" charset="0"/>
              </a:rPr>
              <a:t>D_prod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menunjukkan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tren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menurun</a:t>
            </a:r>
            <a:r>
              <a:rPr lang="en-ID" sz="1200" dirty="0">
                <a:latin typeface="Aptos Narrow" panose="020B0004020202020204" pitchFamily="34" charset="0"/>
              </a:rPr>
              <a:t> yang </a:t>
            </a:r>
            <a:r>
              <a:rPr lang="en-ID" sz="1200" dirty="0" err="1">
                <a:latin typeface="Aptos Narrow" panose="020B0004020202020204" pitchFamily="34" charset="0"/>
              </a:rPr>
              <a:t>konsisten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seiring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dengan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penurunan</a:t>
            </a:r>
            <a:r>
              <a:rPr lang="en-ID" sz="1200" dirty="0">
                <a:latin typeface="Aptos Narrow" panose="020B0004020202020204" pitchFamily="34" charset="0"/>
              </a:rPr>
              <a:t> lighting factor (</a:t>
            </a:r>
            <a:r>
              <a:rPr lang="en-ID" sz="1200" dirty="0" err="1">
                <a:latin typeface="Aptos Narrow" panose="020B0004020202020204" pitchFamily="34" charset="0"/>
              </a:rPr>
              <a:t>dari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kondisi</a:t>
            </a:r>
            <a:r>
              <a:rPr lang="en-ID" sz="1200" dirty="0">
                <a:latin typeface="Aptos Narrow" panose="020B0004020202020204" pitchFamily="34" charset="0"/>
              </a:rPr>
              <a:t> normal </a:t>
            </a:r>
            <a:r>
              <a:rPr lang="en-ID" sz="1200" dirty="0" err="1">
                <a:latin typeface="Aptos Narrow" panose="020B0004020202020204" pitchFamily="34" charset="0"/>
              </a:rPr>
              <a:t>hingga</a:t>
            </a:r>
            <a:r>
              <a:rPr lang="en-ID" sz="1200" dirty="0">
                <a:latin typeface="Aptos Narrow" panose="020B0004020202020204" pitchFamily="34" charset="0"/>
              </a:rPr>
              <a:t> sangat </a:t>
            </a:r>
            <a:r>
              <a:rPr lang="en-ID" sz="1200" dirty="0" err="1">
                <a:latin typeface="Aptos Narrow" panose="020B0004020202020204" pitchFamily="34" charset="0"/>
              </a:rPr>
              <a:t>gelap</a:t>
            </a:r>
            <a:r>
              <a:rPr lang="en-ID" sz="1200" dirty="0">
                <a:latin typeface="Aptos Narrow" panose="020B0004020202020204" pitchFamily="34" charset="0"/>
              </a:rPr>
              <a:t>).</a:t>
            </a:r>
          </a:p>
          <a:p>
            <a:pPr marL="285750" indent="-285750">
              <a:buFont typeface="+mj-lt"/>
              <a:buAutoNum type="arabicPeriod"/>
            </a:pPr>
            <a:r>
              <a:rPr lang="en-ID" sz="1200" dirty="0">
                <a:latin typeface="Aptos Narrow" panose="020B0004020202020204" pitchFamily="34" charset="0"/>
              </a:rPr>
              <a:t>Pada lighting factor </a:t>
            </a:r>
            <a:r>
              <a:rPr lang="en-ID" sz="1200" dirty="0" err="1">
                <a:latin typeface="Aptos Narrow" panose="020B0004020202020204" pitchFamily="34" charset="0"/>
              </a:rPr>
              <a:t>tertentu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nilai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D_prod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melewati</a:t>
            </a:r>
            <a:r>
              <a:rPr lang="en-ID" sz="1200" dirty="0">
                <a:latin typeface="Aptos Narrow" panose="020B0004020202020204" pitchFamily="34" charset="0"/>
              </a:rPr>
              <a:t> threshold Healthy (≥ 0.85) dan </a:t>
            </a:r>
            <a:r>
              <a:rPr lang="en-ID" sz="1200" dirty="0" err="1">
                <a:latin typeface="Aptos Narrow" panose="020B0004020202020204" pitchFamily="34" charset="0"/>
              </a:rPr>
              <a:t>masuk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ke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kategori</a:t>
            </a:r>
            <a:r>
              <a:rPr lang="en-ID" sz="1200" dirty="0">
                <a:latin typeface="Aptos Narrow" panose="020B0004020202020204" pitchFamily="34" charset="0"/>
              </a:rPr>
              <a:t> Degraded, </a:t>
            </a:r>
            <a:r>
              <a:rPr lang="en-ID" sz="1200" dirty="0" err="1">
                <a:latin typeface="Aptos Narrow" panose="020B0004020202020204" pitchFamily="34" charset="0"/>
              </a:rPr>
              <a:t>meskipun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beberapa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metrik</a:t>
            </a:r>
            <a:r>
              <a:rPr lang="en-ID" sz="1200" dirty="0">
                <a:latin typeface="Aptos Narrow" panose="020B0004020202020204" pitchFamily="34" charset="0"/>
              </a:rPr>
              <a:t> individual </a:t>
            </a:r>
            <a:r>
              <a:rPr lang="en-ID" sz="1200" dirty="0" err="1">
                <a:latin typeface="Aptos Narrow" panose="020B0004020202020204" pitchFamily="34" charset="0"/>
              </a:rPr>
              <a:t>belum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menunjukkan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lonjakan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ekstrem</a:t>
            </a:r>
            <a:r>
              <a:rPr lang="en-ID" sz="1200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+mj-lt"/>
              <a:buAutoNum type="arabicPeriod"/>
            </a:pPr>
            <a:r>
              <a:rPr lang="en-ID" sz="1200" dirty="0">
                <a:latin typeface="Aptos Narrow" panose="020B0004020202020204" pitchFamily="34" charset="0"/>
              </a:rPr>
              <a:t>PSI dan KL Divergence </a:t>
            </a:r>
            <a:r>
              <a:rPr lang="en-ID" sz="1200" dirty="0" err="1">
                <a:latin typeface="Aptos Narrow" panose="020B0004020202020204" pitchFamily="34" charset="0"/>
              </a:rPr>
              <a:t>cenderung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meningkat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menandakan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adanya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pergeseran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distribusi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probabilitas</a:t>
            </a:r>
            <a:r>
              <a:rPr lang="en-ID" sz="1200" dirty="0">
                <a:latin typeface="Aptos Narrow" panose="020B0004020202020204" pitchFamily="34" charset="0"/>
              </a:rPr>
              <a:t> output model </a:t>
            </a:r>
            <a:r>
              <a:rPr lang="en-ID" sz="1200" dirty="0" err="1">
                <a:latin typeface="Aptos Narrow" panose="020B0004020202020204" pitchFamily="34" charset="0"/>
              </a:rPr>
              <a:t>akibat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perubahan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pencahayaan</a:t>
            </a:r>
            <a:r>
              <a:rPr lang="en-ID" sz="1200" dirty="0">
                <a:latin typeface="Aptos Narrow" panose="020B0004020202020204" pitchFamily="34" charset="0"/>
              </a:rPr>
              <a:t>. Confidence Ratio </a:t>
            </a:r>
            <a:r>
              <a:rPr lang="en-ID" sz="1200" dirty="0" err="1">
                <a:latin typeface="Aptos Narrow" panose="020B0004020202020204" pitchFamily="34" charset="0"/>
              </a:rPr>
              <a:t>menurun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secara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bertahap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mencerminkan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berkurangnya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tingkat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keyakinan</a:t>
            </a:r>
            <a:r>
              <a:rPr lang="en-ID" sz="1200" dirty="0">
                <a:latin typeface="Aptos Narrow" panose="020B0004020202020204" pitchFamily="34" charset="0"/>
              </a:rPr>
              <a:t> model </a:t>
            </a:r>
            <a:r>
              <a:rPr lang="en-ID" sz="1200" dirty="0" err="1">
                <a:latin typeface="Aptos Narrow" panose="020B0004020202020204" pitchFamily="34" charset="0"/>
              </a:rPr>
              <a:t>dalam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melakukan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prediksi</a:t>
            </a:r>
            <a:r>
              <a:rPr lang="en-ID" sz="1200" dirty="0">
                <a:latin typeface="Aptos Narrow" panose="020B0004020202020204" pitchFamily="34" charset="0"/>
              </a:rPr>
              <a:t> pada </a:t>
            </a:r>
            <a:r>
              <a:rPr lang="en-ID" sz="1200" dirty="0" err="1">
                <a:latin typeface="Aptos Narrow" panose="020B0004020202020204" pitchFamily="34" charset="0"/>
              </a:rPr>
              <a:t>kondisi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pencahayaan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buruk</a:t>
            </a:r>
            <a:r>
              <a:rPr lang="en-ID" sz="1200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+mj-lt"/>
              <a:buAutoNum type="arabicPeriod"/>
            </a:pPr>
            <a:r>
              <a:rPr lang="en-ID" sz="1200" dirty="0">
                <a:latin typeface="Aptos Narrow" panose="020B0004020202020204" pitchFamily="34" charset="0"/>
              </a:rPr>
              <a:t>Class Shift </a:t>
            </a:r>
            <a:r>
              <a:rPr lang="en-ID" sz="1200" dirty="0" err="1">
                <a:latin typeface="Aptos Narrow" panose="020B0004020202020204" pitchFamily="34" charset="0"/>
              </a:rPr>
              <a:t>mulai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terlihat</a:t>
            </a:r>
            <a:r>
              <a:rPr lang="en-ID" sz="1200" dirty="0">
                <a:latin typeface="Aptos Narrow" panose="020B0004020202020204" pitchFamily="34" charset="0"/>
              </a:rPr>
              <a:t> pada lighting factor </a:t>
            </a:r>
            <a:r>
              <a:rPr lang="en-ID" sz="1200" dirty="0" err="1">
                <a:latin typeface="Aptos Narrow" panose="020B0004020202020204" pitchFamily="34" charset="0"/>
              </a:rPr>
              <a:t>rendah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menunjukkan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perubahan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proporsi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prediksi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antar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kelas</a:t>
            </a:r>
            <a:r>
              <a:rPr lang="en-ID" sz="1200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+mj-lt"/>
              <a:buAutoNum type="arabicPeriod"/>
            </a:pPr>
            <a:r>
              <a:rPr lang="en-ID" sz="1200" dirty="0">
                <a:latin typeface="Aptos Narrow" panose="020B0004020202020204" pitchFamily="34" charset="0"/>
              </a:rPr>
              <a:t>P95 Latency </a:t>
            </a:r>
            <a:r>
              <a:rPr lang="en-ID" sz="1200" dirty="0" err="1">
                <a:latin typeface="Aptos Narrow" panose="020B0004020202020204" pitchFamily="34" charset="0"/>
              </a:rPr>
              <a:t>relatif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stabil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sehingga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degradasi</a:t>
            </a:r>
            <a:r>
              <a:rPr lang="en-ID" sz="1200" dirty="0">
                <a:latin typeface="Aptos Narrow" panose="020B0004020202020204" pitchFamily="34" charset="0"/>
              </a:rPr>
              <a:t> yang </a:t>
            </a:r>
            <a:r>
              <a:rPr lang="en-ID" sz="1200" dirty="0" err="1">
                <a:latin typeface="Aptos Narrow" panose="020B0004020202020204" pitchFamily="34" charset="0"/>
              </a:rPr>
              <a:t>terdeteksi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terutama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berasal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dari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aspek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kualitas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prediksi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bukan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performa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sistem</a:t>
            </a:r>
            <a:r>
              <a:rPr lang="en-ID" sz="1200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+mj-lt"/>
              <a:buAutoNum type="arabicPeriod"/>
            </a:pPr>
            <a:r>
              <a:rPr lang="en-ID" sz="1200" dirty="0" err="1">
                <a:latin typeface="Aptos Narrow" panose="020B0004020202020204" pitchFamily="34" charset="0"/>
              </a:rPr>
              <a:t>Kombinasi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seluruh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metrik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tersebut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menyebabkan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D_prod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turun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secara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lebih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halus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namun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konsisten</a:t>
            </a:r>
            <a:r>
              <a:rPr lang="en-ID" sz="1200" dirty="0">
                <a:latin typeface="Aptos Narrow" panose="020B0004020202020204" pitchFamily="34" charset="0"/>
              </a:rPr>
              <a:t>, </a:t>
            </a:r>
            <a:r>
              <a:rPr lang="en-ID" sz="1200" dirty="0" err="1">
                <a:latin typeface="Aptos Narrow" panose="020B0004020202020204" pitchFamily="34" charset="0"/>
              </a:rPr>
              <a:t>memperkuat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fungsi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D_prod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sebagai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indikator</a:t>
            </a:r>
            <a:r>
              <a:rPr lang="en-ID" sz="1200" dirty="0">
                <a:latin typeface="Aptos Narrow" panose="020B0004020202020204" pitchFamily="34" charset="0"/>
              </a:rPr>
              <a:t> </a:t>
            </a:r>
            <a:r>
              <a:rPr lang="en-ID" sz="1200" dirty="0" err="1">
                <a:latin typeface="Aptos Narrow" panose="020B0004020202020204" pitchFamily="34" charset="0"/>
              </a:rPr>
              <a:t>kesehatan</a:t>
            </a:r>
            <a:r>
              <a:rPr lang="en-ID" sz="1200" dirty="0">
                <a:latin typeface="Aptos Narrow" panose="020B0004020202020204" pitchFamily="34" charset="0"/>
              </a:rPr>
              <a:t> model yang </a:t>
            </a:r>
            <a:r>
              <a:rPr lang="en-ID" sz="1200" dirty="0" err="1">
                <a:latin typeface="Aptos Narrow" panose="020B0004020202020204" pitchFamily="34" charset="0"/>
              </a:rPr>
              <a:t>holistik</a:t>
            </a:r>
            <a:r>
              <a:rPr lang="en-ID" sz="1200" dirty="0">
                <a:latin typeface="Aptos Narrow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627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E2127-B91E-5890-C2FD-5C95D352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1B8EFF-4CEA-32B2-8D60-24E0BB3C3E72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454325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Eksperimen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dan Hasil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Perbandingan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Single-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Metrik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vs Multi-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Metrik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5779C-B81E-B526-A8C5-41281B597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97185"/>
              </p:ext>
            </p:extLst>
          </p:nvPr>
        </p:nvGraphicFramePr>
        <p:xfrm>
          <a:off x="5295353" y="1204814"/>
          <a:ext cx="6503366" cy="2225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9553">
                  <a:extLst>
                    <a:ext uri="{9D8B030D-6E8A-4147-A177-3AD203B41FA5}">
                      <a16:colId xmlns:a16="http://schemas.microsoft.com/office/drawing/2014/main" val="3690268636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3651047197"/>
                    </a:ext>
                  </a:extLst>
                </a:gridCol>
                <a:gridCol w="2163213">
                  <a:extLst>
                    <a:ext uri="{9D8B030D-6E8A-4147-A177-3AD203B41FA5}">
                      <a16:colId xmlns:a16="http://schemas.microsoft.com/office/drawing/2014/main" val="1000967170"/>
                    </a:ext>
                  </a:extLst>
                </a:gridCol>
              </a:tblGrid>
              <a:tr h="137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 err="1"/>
                        <a:t>Aspek</a:t>
                      </a:r>
                      <a:endParaRPr lang="en-ID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/>
                        <a:t>Single-Metric (PSI)</a:t>
                      </a:r>
                      <a:endParaRPr lang="en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/>
                        <a:t>Multi-Metrik (D_prod)</a:t>
                      </a:r>
                      <a:endParaRPr lang="en-ID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95928"/>
                  </a:ext>
                </a:extLst>
              </a:tr>
              <a:tr h="2260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/>
                        <a:t>Fokus Pengukuran</a:t>
                      </a:r>
                      <a:endParaRPr lang="en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/>
                        <a:t>Pergeseran distribusi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/>
                        <a:t>Kesehatan model secara menyeluruh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946394"/>
                  </a:ext>
                </a:extLst>
              </a:tr>
              <a:tr h="2260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/>
                        <a:t>Hubungan dengan Severity</a:t>
                      </a:r>
                      <a:endParaRPr lang="en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/>
                        <a:t>Tidak selalu sejalan (non-linear)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/>
                        <a:t>Lebih konsisten terhadap tingkat degradasi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549461"/>
                  </a:ext>
                </a:extLst>
              </a:tr>
              <a:tr h="2260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/>
                        <a:t>Stabilitas Antar Skenario</a:t>
                      </a:r>
                      <a:endParaRPr lang="en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100" dirty="0" err="1"/>
                        <a:t>Fluktuatif</a:t>
                      </a:r>
                      <a:r>
                        <a:rPr lang="fr-FR" sz="1100" dirty="0"/>
                        <a:t> dan sensitif </a:t>
                      </a:r>
                      <a:r>
                        <a:rPr lang="fr-FR" sz="1100" dirty="0" err="1"/>
                        <a:t>terhadap</a:t>
                      </a:r>
                      <a:r>
                        <a:rPr lang="fr-FR" sz="1100" dirty="0"/>
                        <a:t>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 err="1"/>
                        <a:t>Lebih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stabil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lintas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skenario</a:t>
                      </a:r>
                      <a:endParaRPr lang="en-ID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571900"/>
                  </a:ext>
                </a:extLst>
              </a:tr>
              <a:tr h="2260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/>
                        <a:t>Kemampuan Diskriminasi</a:t>
                      </a:r>
                      <a:endParaRPr lang="en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Sulit </a:t>
                      </a:r>
                      <a:r>
                        <a:rPr lang="en-ID" sz="1100" dirty="0" err="1"/>
                        <a:t>membedakan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degradasi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ringan</a:t>
                      </a:r>
                      <a:r>
                        <a:rPr lang="en-ID" sz="1100" dirty="0"/>
                        <a:t> vs </a:t>
                      </a:r>
                      <a:r>
                        <a:rPr lang="en-ID" sz="1100" dirty="0" err="1"/>
                        <a:t>berat</a:t>
                      </a:r>
                      <a:endParaRPr lang="en-ID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 err="1"/>
                        <a:t>Membedakan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kondisi</a:t>
                      </a:r>
                      <a:r>
                        <a:rPr lang="en-US" sz="1100" dirty="0"/>
                        <a:t> healthy–degraded–critical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902287"/>
                  </a:ext>
                </a:extLst>
              </a:tr>
              <a:tr h="137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/>
                        <a:t>Interpretasi Visual</a:t>
                      </a:r>
                      <a:endParaRPr lang="en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100" dirty="0"/>
                        <a:t>Ambigu (PSI tinggi ≠ model rusak)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Jelas (</a:t>
                      </a:r>
                      <a:r>
                        <a:rPr lang="en-ID" sz="1100" dirty="0" err="1"/>
                        <a:t>posisi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relatif</a:t>
                      </a:r>
                      <a:r>
                        <a:rPr lang="en-ID" sz="1100" dirty="0"/>
                        <a:t> di plot)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54030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A2007D92-7325-D3C4-D33E-F6BE4FF7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1" y="825944"/>
            <a:ext cx="4727360" cy="31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B74BE-5D22-E955-D56D-B23C22D6CDDA}"/>
              </a:ext>
            </a:extLst>
          </p:cNvPr>
          <p:cNvSpPr txBox="1"/>
          <p:nvPr/>
        </p:nvSpPr>
        <p:spPr>
          <a:xfrm>
            <a:off x="544983" y="4001530"/>
            <a:ext cx="113052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sz="1400" b="1" dirty="0" err="1">
                <a:latin typeface="Aptos Narrow" panose="020B0004020202020204" pitchFamily="34" charset="0"/>
              </a:rPr>
              <a:t>Interpretasi</a:t>
            </a:r>
            <a:r>
              <a:rPr lang="en-ID" sz="1400" b="1" dirty="0">
                <a:latin typeface="Aptos Narrow" panose="020B0004020202020204" pitchFamily="34" charset="0"/>
              </a:rPr>
              <a:t> </a:t>
            </a:r>
            <a:r>
              <a:rPr lang="en-ID" sz="1400" b="1" dirty="0" err="1">
                <a:latin typeface="Aptos Narrow" panose="020B0004020202020204" pitchFamily="34" charset="0"/>
              </a:rPr>
              <a:t>utama</a:t>
            </a:r>
            <a:r>
              <a:rPr lang="en-ID" sz="1400" b="1" dirty="0">
                <a:latin typeface="Aptos Narrow" panose="020B0004020202020204" pitchFamily="34" charset="0"/>
              </a:rPr>
              <a:t>:</a:t>
            </a:r>
            <a:endParaRPr lang="en-ID" sz="1400" dirty="0">
              <a:latin typeface="Aptos Narrow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400" dirty="0" err="1">
                <a:latin typeface="Aptos Narrow" panose="020B0004020202020204" pitchFamily="34" charset="0"/>
              </a:rPr>
              <a:t>Sumbu</a:t>
            </a:r>
            <a:r>
              <a:rPr lang="en-ID" sz="1400" dirty="0">
                <a:latin typeface="Aptos Narrow" panose="020B0004020202020204" pitchFamily="34" charset="0"/>
              </a:rPr>
              <a:t> horizontal x (PSI) </a:t>
            </a:r>
            <a:r>
              <a:rPr lang="en-ID" sz="1400" dirty="0" err="1">
                <a:latin typeface="Aptos Narrow" panose="020B0004020202020204" pitchFamily="34" charset="0"/>
              </a:rPr>
              <a:t>menunjukkan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tingkat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pergeseran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distribusi</a:t>
            </a:r>
            <a:r>
              <a:rPr lang="en-ID" sz="1400" dirty="0">
                <a:latin typeface="Aptos Narrow" panose="020B0004020202020204" pitchFamily="34" charset="0"/>
              </a:rPr>
              <a:t> data. Nilai yang </a:t>
            </a:r>
            <a:r>
              <a:rPr lang="en-ID" sz="1400" dirty="0" err="1">
                <a:latin typeface="Aptos Narrow" panose="020B0004020202020204" pitchFamily="34" charset="0"/>
              </a:rPr>
              <a:t>semakin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besar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menandakan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adanya</a:t>
            </a:r>
            <a:r>
              <a:rPr lang="en-ID" sz="1400" dirty="0">
                <a:latin typeface="Aptos Narrow" panose="020B0004020202020204" pitchFamily="34" charset="0"/>
              </a:rPr>
              <a:t> drift yang </a:t>
            </a:r>
            <a:r>
              <a:rPr lang="en-ID" sz="1400" dirty="0" err="1">
                <a:latin typeface="Aptos Narrow" panose="020B0004020202020204" pitchFamily="34" charset="0"/>
              </a:rPr>
              <a:t>semakin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signifikan</a:t>
            </a:r>
            <a:r>
              <a:rPr lang="en-ID" sz="1400" dirty="0">
                <a:latin typeface="Aptos Narrow" panose="020B0004020202020204" pitchFamily="34" charset="0"/>
              </a:rPr>
              <a:t>, </a:t>
            </a:r>
            <a:r>
              <a:rPr lang="en-ID" sz="1400" dirty="0" err="1">
                <a:latin typeface="Aptos Narrow" panose="020B0004020202020204" pitchFamily="34" charset="0"/>
              </a:rPr>
              <a:t>namun</a:t>
            </a:r>
            <a:r>
              <a:rPr lang="en-ID" sz="1400" dirty="0">
                <a:latin typeface="Aptos Narrow" panose="020B0004020202020204" pitchFamily="34" charset="0"/>
              </a:rPr>
              <a:t> PSI </a:t>
            </a:r>
            <a:r>
              <a:rPr lang="en-ID" sz="1400" dirty="0" err="1">
                <a:latin typeface="Aptos Narrow" panose="020B0004020202020204" pitchFamily="34" charset="0"/>
              </a:rPr>
              <a:t>hanya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merefleksikan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perubahan</a:t>
            </a:r>
            <a:r>
              <a:rPr lang="en-ID" sz="1400" dirty="0">
                <a:latin typeface="Aptos Narrow" panose="020B0004020202020204" pitchFamily="34" charset="0"/>
              </a:rPr>
              <a:t> data, </a:t>
            </a:r>
            <a:r>
              <a:rPr lang="en-ID" sz="1400" dirty="0" err="1">
                <a:latin typeface="Aptos Narrow" panose="020B0004020202020204" pitchFamily="34" charset="0"/>
              </a:rPr>
              <a:t>bukan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perilaku</a:t>
            </a:r>
            <a:r>
              <a:rPr lang="en-ID" sz="1400" dirty="0">
                <a:latin typeface="Aptos Narrow" panose="020B0004020202020204" pitchFamily="34" charset="0"/>
              </a:rPr>
              <a:t> model.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400" dirty="0" err="1">
                <a:latin typeface="Aptos Narrow" panose="020B0004020202020204" pitchFamily="34" charset="0"/>
              </a:rPr>
              <a:t>Sumbu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vertikal</a:t>
            </a:r>
            <a:r>
              <a:rPr lang="en-ID" sz="1400" dirty="0">
                <a:latin typeface="Aptos Narrow" panose="020B0004020202020204" pitchFamily="34" charset="0"/>
              </a:rPr>
              <a:t> y (</a:t>
            </a:r>
            <a:r>
              <a:rPr lang="en-ID" sz="1400" dirty="0" err="1">
                <a:latin typeface="Aptos Narrow" panose="020B0004020202020204" pitchFamily="34" charset="0"/>
              </a:rPr>
              <a:t>D_prod</a:t>
            </a:r>
            <a:r>
              <a:rPr lang="en-ID" sz="1400" dirty="0">
                <a:latin typeface="Aptos Narrow" panose="020B0004020202020204" pitchFamily="34" charset="0"/>
              </a:rPr>
              <a:t>) </a:t>
            </a:r>
            <a:r>
              <a:rPr lang="en-ID" sz="1400" dirty="0" err="1">
                <a:latin typeface="Aptos Narrow" panose="020B0004020202020204" pitchFamily="34" charset="0"/>
              </a:rPr>
              <a:t>merepresentasikan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kesehatan</a:t>
            </a:r>
            <a:r>
              <a:rPr lang="en-ID" sz="1400" dirty="0">
                <a:latin typeface="Aptos Narrow" panose="020B0004020202020204" pitchFamily="34" charset="0"/>
              </a:rPr>
              <a:t> model </a:t>
            </a:r>
            <a:r>
              <a:rPr lang="en-ID" sz="1400" dirty="0" err="1">
                <a:latin typeface="Aptos Narrow" panose="020B0004020202020204" pitchFamily="34" charset="0"/>
              </a:rPr>
              <a:t>secara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komposit</a:t>
            </a:r>
            <a:r>
              <a:rPr lang="en-ID" sz="1400" dirty="0">
                <a:latin typeface="Aptos Narrow" panose="020B0004020202020204" pitchFamily="34" charset="0"/>
              </a:rPr>
              <a:t>, yang </a:t>
            </a:r>
            <a:r>
              <a:rPr lang="en-ID" sz="1400" dirty="0" err="1">
                <a:latin typeface="Aptos Narrow" panose="020B0004020202020204" pitchFamily="34" charset="0"/>
              </a:rPr>
              <a:t>menggabungkan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beberapa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dimensi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degradasi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seperti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stabilitas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prediksi</a:t>
            </a:r>
            <a:r>
              <a:rPr lang="en-ID" sz="1400" dirty="0">
                <a:latin typeface="Aptos Narrow" panose="020B0004020202020204" pitchFamily="34" charset="0"/>
              </a:rPr>
              <a:t>, </a:t>
            </a:r>
            <a:r>
              <a:rPr lang="en-ID" sz="1400" dirty="0" err="1">
                <a:latin typeface="Aptos Narrow" panose="020B0004020202020204" pitchFamily="34" charset="0"/>
              </a:rPr>
              <a:t>kepercayaan</a:t>
            </a:r>
            <a:r>
              <a:rPr lang="en-ID" sz="1400" dirty="0">
                <a:latin typeface="Aptos Narrow" panose="020B0004020202020204" pitchFamily="34" charset="0"/>
              </a:rPr>
              <a:t> model, dan </a:t>
            </a:r>
            <a:r>
              <a:rPr lang="en-ID" sz="1400" dirty="0" err="1">
                <a:latin typeface="Aptos Narrow" panose="020B0004020202020204" pitchFamily="34" charset="0"/>
              </a:rPr>
              <a:t>aspek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operasional</a:t>
            </a:r>
            <a:r>
              <a:rPr lang="en-ID" sz="1400" dirty="0">
                <a:latin typeface="Aptos Narrow" panose="020B0004020202020204" pitchFamily="34" charset="0"/>
              </a:rPr>
              <a:t>.</a:t>
            </a:r>
          </a:p>
          <a:p>
            <a:pPr>
              <a:buNone/>
            </a:pPr>
            <a:endParaRPr lang="en-ID" sz="1400" b="1" dirty="0">
              <a:latin typeface="Aptos Narrow" panose="020B0004020202020204" pitchFamily="34" charset="0"/>
            </a:endParaRPr>
          </a:p>
          <a:p>
            <a:pPr>
              <a:buNone/>
            </a:pPr>
            <a:r>
              <a:rPr lang="en-ID" sz="1400" b="1" dirty="0">
                <a:latin typeface="Aptos Narrow" panose="020B0004020202020204" pitchFamily="34" charset="0"/>
              </a:rPr>
              <a:t>Fakta </a:t>
            </a:r>
            <a:r>
              <a:rPr lang="en-ID" sz="1400" b="1" dirty="0" err="1">
                <a:latin typeface="Aptos Narrow" panose="020B0004020202020204" pitchFamily="34" charset="0"/>
              </a:rPr>
              <a:t>dari</a:t>
            </a:r>
            <a:r>
              <a:rPr lang="en-ID" sz="1400" b="1" dirty="0">
                <a:latin typeface="Aptos Narrow" panose="020B0004020202020204" pitchFamily="34" charset="0"/>
              </a:rPr>
              <a:t> </a:t>
            </a:r>
            <a:r>
              <a:rPr lang="en-ID" sz="1400" b="1" dirty="0" err="1">
                <a:latin typeface="Aptos Narrow" panose="020B0004020202020204" pitchFamily="34" charset="0"/>
              </a:rPr>
              <a:t>hasil</a:t>
            </a:r>
            <a:r>
              <a:rPr lang="en-ID" sz="1400" b="1" dirty="0">
                <a:latin typeface="Aptos Narrow" panose="020B0004020202020204" pitchFamily="34" charset="0"/>
              </a:rPr>
              <a:t> </a:t>
            </a:r>
            <a:r>
              <a:rPr lang="en-ID" sz="1400" b="1" dirty="0" err="1">
                <a:latin typeface="Aptos Narrow" panose="020B0004020202020204" pitchFamily="34" charset="0"/>
              </a:rPr>
              <a:t>eksperimen</a:t>
            </a:r>
            <a:r>
              <a:rPr lang="en-ID" sz="1400" b="1" dirty="0">
                <a:latin typeface="Aptos Narrow" panose="020B0004020202020204" pitchFamily="34" charset="0"/>
              </a:rPr>
              <a:t>:</a:t>
            </a:r>
            <a:endParaRPr lang="en-ID" sz="1400" dirty="0">
              <a:latin typeface="Aptos Narrow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D" sz="1400" dirty="0" err="1">
                <a:latin typeface="Aptos Narrow" panose="020B0004020202020204" pitchFamily="34" charset="0"/>
              </a:rPr>
              <a:t>Skenario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i="1" dirty="0">
                <a:latin typeface="Aptos Narrow" panose="020B0004020202020204" pitchFamily="34" charset="0"/>
              </a:rPr>
              <a:t>Baseline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berada</a:t>
            </a:r>
            <a:r>
              <a:rPr lang="en-ID" sz="1400" dirty="0">
                <a:latin typeface="Aptos Narrow" panose="020B0004020202020204" pitchFamily="34" charset="0"/>
              </a:rPr>
              <a:t> di kiri </a:t>
            </a:r>
            <a:r>
              <a:rPr lang="en-ID" sz="1400" dirty="0" err="1">
                <a:latin typeface="Aptos Narrow" panose="020B0004020202020204" pitchFamily="34" charset="0"/>
              </a:rPr>
              <a:t>atas</a:t>
            </a:r>
            <a:r>
              <a:rPr lang="en-ID" sz="1400" dirty="0">
                <a:latin typeface="Aptos Narrow" panose="020B0004020202020204" pitchFamily="34" charset="0"/>
              </a:rPr>
              <a:t> (PSI </a:t>
            </a:r>
            <a:r>
              <a:rPr lang="en-ID" sz="1400" dirty="0" err="1">
                <a:latin typeface="Aptos Narrow" panose="020B0004020202020204" pitchFamily="34" charset="0"/>
              </a:rPr>
              <a:t>rendah</a:t>
            </a:r>
            <a:r>
              <a:rPr lang="en-ID" sz="1400" dirty="0">
                <a:latin typeface="Aptos Narrow" panose="020B0004020202020204" pitchFamily="34" charset="0"/>
              </a:rPr>
              <a:t>, </a:t>
            </a:r>
            <a:r>
              <a:rPr lang="en-ID" sz="1400" dirty="0" err="1">
                <a:latin typeface="Aptos Narrow" panose="020B0004020202020204" pitchFamily="34" charset="0"/>
              </a:rPr>
              <a:t>D_prod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tinggi</a:t>
            </a:r>
            <a:r>
              <a:rPr lang="en-ID" sz="1400" dirty="0">
                <a:latin typeface="Aptos Narrow" panose="020B0004020202020204" pitchFamily="34" charset="0"/>
              </a:rPr>
              <a:t>), </a:t>
            </a:r>
            <a:r>
              <a:rPr lang="en-ID" sz="1400" dirty="0" err="1">
                <a:latin typeface="Aptos Narrow" panose="020B0004020202020204" pitchFamily="34" charset="0"/>
              </a:rPr>
              <a:t>sesuai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dengan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kondisi</a:t>
            </a:r>
            <a:r>
              <a:rPr lang="en-ID" sz="1400" dirty="0">
                <a:latin typeface="Aptos Narrow" panose="020B0004020202020204" pitchFamily="34" charset="0"/>
              </a:rPr>
              <a:t> model </a:t>
            </a:r>
            <a:r>
              <a:rPr lang="en-ID" sz="1400" dirty="0" err="1">
                <a:latin typeface="Aptos Narrow" panose="020B0004020202020204" pitchFamily="34" charset="0"/>
              </a:rPr>
              <a:t>sehat</a:t>
            </a:r>
            <a:r>
              <a:rPr lang="en-ID" sz="1400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D" sz="1400" dirty="0" err="1">
                <a:latin typeface="Aptos Narrow" panose="020B0004020202020204" pitchFamily="34" charset="0"/>
              </a:rPr>
              <a:t>Beberapa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skenario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degradasi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menunjukkan</a:t>
            </a:r>
            <a:r>
              <a:rPr lang="en-ID" sz="1400" dirty="0">
                <a:latin typeface="Aptos Narrow" panose="020B0004020202020204" pitchFamily="34" charset="0"/>
              </a:rPr>
              <a:t> PSI </a:t>
            </a:r>
            <a:r>
              <a:rPr lang="en-ID" sz="1400" dirty="0" err="1">
                <a:latin typeface="Aptos Narrow" panose="020B0004020202020204" pitchFamily="34" charset="0"/>
              </a:rPr>
              <a:t>tinggi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namun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D_prod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masih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relatif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baik</a:t>
            </a:r>
            <a:r>
              <a:rPr lang="en-ID" sz="1400" dirty="0">
                <a:latin typeface="Aptos Narrow" panose="020B0004020202020204" pitchFamily="34" charset="0"/>
              </a:rPr>
              <a:t>, </a:t>
            </a:r>
            <a:r>
              <a:rPr lang="en-ID" sz="1400" dirty="0" err="1">
                <a:latin typeface="Aptos Narrow" panose="020B0004020202020204" pitchFamily="34" charset="0"/>
              </a:rPr>
              <a:t>menandakan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bahwa</a:t>
            </a:r>
            <a:r>
              <a:rPr lang="en-ID" sz="1400" dirty="0">
                <a:latin typeface="Aptos Narrow" panose="020B0004020202020204" pitchFamily="34" charset="0"/>
              </a:rPr>
              <a:t> drift data </a:t>
            </a:r>
            <a:r>
              <a:rPr lang="en-ID" sz="1400" dirty="0" err="1">
                <a:latin typeface="Aptos Narrow" panose="020B0004020202020204" pitchFamily="34" charset="0"/>
              </a:rPr>
              <a:t>tidak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selalu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berbanding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lurus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dengan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degradasi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perilaku</a:t>
            </a:r>
            <a:r>
              <a:rPr lang="en-ID" sz="1400" dirty="0">
                <a:latin typeface="Aptos Narrow" panose="020B0004020202020204" pitchFamily="34" charset="0"/>
              </a:rPr>
              <a:t> model.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D" sz="1400" dirty="0" err="1">
                <a:latin typeface="Aptos Narrow" panose="020B0004020202020204" pitchFamily="34" charset="0"/>
              </a:rPr>
              <a:t>Sebaliknya</a:t>
            </a:r>
            <a:r>
              <a:rPr lang="en-ID" sz="1400" dirty="0">
                <a:latin typeface="Aptos Narrow" panose="020B0004020202020204" pitchFamily="34" charset="0"/>
              </a:rPr>
              <a:t>, </a:t>
            </a:r>
            <a:r>
              <a:rPr lang="en-ID" sz="1400" dirty="0" err="1">
                <a:latin typeface="Aptos Narrow" panose="020B0004020202020204" pitchFamily="34" charset="0"/>
              </a:rPr>
              <a:t>skenario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seperti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i="1" dirty="0">
                <a:latin typeface="Aptos Narrow" panose="020B0004020202020204" pitchFamily="34" charset="0"/>
              </a:rPr>
              <a:t>Gaussian Noise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menunjukkan</a:t>
            </a:r>
            <a:r>
              <a:rPr lang="en-ID" sz="1400" dirty="0">
                <a:latin typeface="Aptos Narrow" panose="020B0004020202020204" pitchFamily="34" charset="0"/>
              </a:rPr>
              <a:t> PSI </a:t>
            </a:r>
            <a:r>
              <a:rPr lang="en-ID" sz="1400" dirty="0" err="1">
                <a:latin typeface="Aptos Narrow" panose="020B0004020202020204" pitchFamily="34" charset="0"/>
              </a:rPr>
              <a:t>tinggi</a:t>
            </a:r>
            <a:r>
              <a:rPr lang="en-ID" sz="1400" dirty="0">
                <a:latin typeface="Aptos Narrow" panose="020B0004020202020204" pitchFamily="34" charset="0"/>
              </a:rPr>
              <a:t> dan </a:t>
            </a:r>
            <a:r>
              <a:rPr lang="en-ID" sz="1400" dirty="0" err="1">
                <a:latin typeface="Aptos Narrow" panose="020B0004020202020204" pitchFamily="34" charset="0"/>
              </a:rPr>
              <a:t>D_prod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rendah</a:t>
            </a:r>
            <a:r>
              <a:rPr lang="en-ID" sz="1400" dirty="0">
                <a:latin typeface="Aptos Narrow" panose="020B0004020202020204" pitchFamily="34" charset="0"/>
              </a:rPr>
              <a:t>, yang </a:t>
            </a:r>
            <a:r>
              <a:rPr lang="en-ID" sz="1400" dirty="0" err="1">
                <a:latin typeface="Aptos Narrow" panose="020B0004020202020204" pitchFamily="34" charset="0"/>
              </a:rPr>
              <a:t>mengindikasikan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degradasi</a:t>
            </a:r>
            <a:r>
              <a:rPr lang="en-ID" sz="1400" dirty="0">
                <a:latin typeface="Aptos Narrow" panose="020B0004020202020204" pitchFamily="34" charset="0"/>
              </a:rPr>
              <a:t> model yang </a:t>
            </a:r>
            <a:r>
              <a:rPr lang="en-ID" sz="1400" dirty="0" err="1">
                <a:latin typeface="Aptos Narrow" panose="020B0004020202020204" pitchFamily="34" charset="0"/>
              </a:rPr>
              <a:t>lebih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serius</a:t>
            </a:r>
            <a:r>
              <a:rPr lang="en-ID" sz="1400" dirty="0">
                <a:latin typeface="Aptos Narrow" panose="020B0004020202020204" pitchFamily="34" charset="0"/>
              </a:rPr>
              <a:t> dan </a:t>
            </a:r>
            <a:r>
              <a:rPr lang="en-ID" sz="1400" dirty="0" err="1">
                <a:latin typeface="Aptos Narrow" panose="020B0004020202020204" pitchFamily="34" charset="0"/>
              </a:rPr>
              <a:t>konsisten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lintas</a:t>
            </a:r>
            <a:r>
              <a:rPr lang="en-ID" sz="1400" dirty="0">
                <a:latin typeface="Aptos Narrow" panose="020B0004020202020204" pitchFamily="34" charset="0"/>
              </a:rPr>
              <a:t> </a:t>
            </a:r>
            <a:r>
              <a:rPr lang="en-ID" sz="1400" dirty="0" err="1">
                <a:latin typeface="Aptos Narrow" panose="020B0004020202020204" pitchFamily="34" charset="0"/>
              </a:rPr>
              <a:t>metrik</a:t>
            </a:r>
            <a:r>
              <a:rPr lang="en-ID" sz="1400" dirty="0">
                <a:latin typeface="Aptos Narrow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845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AF660D-2A30-1899-5990-29A252CDAE46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Pendahuluan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Latar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Belakang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74B18-4AD4-B9F7-EF55-EC143EB9EA9E}"/>
              </a:ext>
            </a:extLst>
          </p:cNvPr>
          <p:cNvSpPr txBox="1"/>
          <p:nvPr/>
        </p:nvSpPr>
        <p:spPr>
          <a:xfrm>
            <a:off x="393280" y="709693"/>
            <a:ext cx="10982036" cy="29940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72EF32-D5C1-FC9D-6BC6-7856E61B018C}"/>
              </a:ext>
            </a:extLst>
          </p:cNvPr>
          <p:cNvSpPr/>
          <p:nvPr/>
        </p:nvSpPr>
        <p:spPr>
          <a:xfrm>
            <a:off x="1200398" y="2691732"/>
            <a:ext cx="2040492" cy="1846659"/>
          </a:xfrm>
          <a:prstGeom prst="rect">
            <a:avLst/>
          </a:prstGeom>
        </p:spPr>
        <p:txBody>
          <a:bodyPr wrap="square" lIns="121920" tIns="60960" rIns="121920" bIns="60960" anchor="t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Model Computer Vision (CNN)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banyak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digunakan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di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lingkungan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produksi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(safety, surveillance, automation)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9A5B1-2E68-4ED5-BA9A-FECE57780BA5}"/>
              </a:ext>
            </a:extLst>
          </p:cNvPr>
          <p:cNvSpPr/>
          <p:nvPr/>
        </p:nvSpPr>
        <p:spPr>
          <a:xfrm>
            <a:off x="3551174" y="2699654"/>
            <a:ext cx="2013320" cy="1600438"/>
          </a:xfrm>
          <a:prstGeom prst="rect">
            <a:avLst/>
          </a:prstGeom>
        </p:spPr>
        <p:txBody>
          <a:bodyPr wrap="square" lIns="121920" tIns="60960" rIns="121920" bIns="60960" anchor="t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Model yang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baik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saat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training →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berpotensi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terdegradasi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setelah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deployment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C56AE4-2B20-19B1-9FA6-BD0DB1A59301}"/>
              </a:ext>
            </a:extLst>
          </p:cNvPr>
          <p:cNvSpPr/>
          <p:nvPr/>
        </p:nvSpPr>
        <p:spPr>
          <a:xfrm>
            <a:off x="5898940" y="2691732"/>
            <a:ext cx="20529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Perubahan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kualitas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data visual: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Blur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Lighting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Compression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Noise</a:t>
            </a:r>
            <a:endParaRPr lang="en-GB" sz="1600" kern="1000" dirty="0">
              <a:solidFill>
                <a:schemeClr val="tx1"/>
              </a:solidFill>
              <a:latin typeface="Aptos Narrow" panose="020B00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1D678-C0E2-8988-51C8-891282B24812}"/>
              </a:ext>
            </a:extLst>
          </p:cNvPr>
          <p:cNvSpPr/>
          <p:nvPr/>
        </p:nvSpPr>
        <p:spPr>
          <a:xfrm>
            <a:off x="8299653" y="2699654"/>
            <a:ext cx="20529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Praktik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monitoring di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produksi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masih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dominan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single-metric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Contoh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Population Stability Index (PSI)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BAEBC1-C462-20B0-E424-5AC88D826F2F}"/>
              </a:ext>
            </a:extLst>
          </p:cNvPr>
          <p:cNvGrpSpPr/>
          <p:nvPr/>
        </p:nvGrpSpPr>
        <p:grpSpPr>
          <a:xfrm>
            <a:off x="1668322" y="1436586"/>
            <a:ext cx="1080000" cy="1080000"/>
            <a:chOff x="861093" y="2715691"/>
            <a:chExt cx="1352551" cy="135255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1985DB-3944-B68E-435E-89C4F3984B39}"/>
                </a:ext>
              </a:extLst>
            </p:cNvPr>
            <p:cNvSpPr/>
            <p:nvPr/>
          </p:nvSpPr>
          <p:spPr>
            <a:xfrm>
              <a:off x="861093" y="2715691"/>
              <a:ext cx="1352551" cy="1352551"/>
            </a:xfrm>
            <a:prstGeom prst="ellipse">
              <a:avLst/>
            </a:prstGeom>
            <a:solidFill>
              <a:srgbClr val="005B96"/>
            </a:solidFill>
            <a:ln w="317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267"/>
                </a:spcBef>
                <a:spcAft>
                  <a:spcPts val="267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Narrow" panose="020B0004020202020204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2C6E05D-1FF4-9FA4-1344-6DE1AEB44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7663" y="2971383"/>
              <a:ext cx="890275" cy="89027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009A11-6C65-8D70-A319-E77627F6EB16}"/>
              </a:ext>
            </a:extLst>
          </p:cNvPr>
          <p:cNvGrpSpPr/>
          <p:nvPr/>
        </p:nvGrpSpPr>
        <p:grpSpPr>
          <a:xfrm>
            <a:off x="4057507" y="1456192"/>
            <a:ext cx="1080000" cy="1080000"/>
            <a:chOff x="3925987" y="2715691"/>
            <a:chExt cx="1352551" cy="135255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7BDB468-7C89-226E-2985-D6C856E143F5}"/>
                </a:ext>
              </a:extLst>
            </p:cNvPr>
            <p:cNvSpPr/>
            <p:nvPr/>
          </p:nvSpPr>
          <p:spPr>
            <a:xfrm>
              <a:off x="3925987" y="2715691"/>
              <a:ext cx="1352551" cy="1352551"/>
            </a:xfrm>
            <a:prstGeom prst="ellipse">
              <a:avLst/>
            </a:prstGeom>
            <a:solidFill>
              <a:srgbClr val="005B96"/>
            </a:solidFill>
            <a:ln w="317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267"/>
                </a:spcBef>
                <a:spcAft>
                  <a:spcPts val="267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Narrow" panose="020B0004020202020204" pitchFamily="34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B69640D-A22B-1D20-5A10-557BC6D2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86286" y="2873770"/>
              <a:ext cx="1031953" cy="103195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32298B-8675-81FA-61C3-34B2325CB273}"/>
              </a:ext>
            </a:extLst>
          </p:cNvPr>
          <p:cNvGrpSpPr/>
          <p:nvPr/>
        </p:nvGrpSpPr>
        <p:grpSpPr>
          <a:xfrm>
            <a:off x="6318002" y="1460928"/>
            <a:ext cx="1080000" cy="1080000"/>
            <a:chOff x="6934255" y="2715691"/>
            <a:chExt cx="1352551" cy="135255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43FCDE-F6F1-9D67-0E36-9BE7D8DBD45F}"/>
                </a:ext>
              </a:extLst>
            </p:cNvPr>
            <p:cNvSpPr/>
            <p:nvPr/>
          </p:nvSpPr>
          <p:spPr>
            <a:xfrm>
              <a:off x="6934255" y="2715691"/>
              <a:ext cx="1352551" cy="1352551"/>
            </a:xfrm>
            <a:prstGeom prst="ellipse">
              <a:avLst/>
            </a:prstGeom>
            <a:solidFill>
              <a:srgbClr val="005B96"/>
            </a:solidFill>
            <a:ln w="317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267"/>
                </a:spcBef>
                <a:spcAft>
                  <a:spcPts val="267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Narrow" panose="020B0004020202020204" pitchFamily="34" charset="0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3A3304C-D7DA-387E-FD6D-4369698C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89315" y="2959113"/>
              <a:ext cx="842431" cy="84243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592EF3-F68E-DB53-85D9-CFDC81FB88B0}"/>
              </a:ext>
            </a:extLst>
          </p:cNvPr>
          <p:cNvGrpSpPr/>
          <p:nvPr/>
        </p:nvGrpSpPr>
        <p:grpSpPr>
          <a:xfrm>
            <a:off x="8779301" y="1503353"/>
            <a:ext cx="1080000" cy="1080000"/>
            <a:chOff x="9978359" y="2715691"/>
            <a:chExt cx="1352551" cy="135255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C6130D-ADF4-8EB5-E6AC-92648D4DD97C}"/>
                </a:ext>
              </a:extLst>
            </p:cNvPr>
            <p:cNvSpPr/>
            <p:nvPr/>
          </p:nvSpPr>
          <p:spPr>
            <a:xfrm>
              <a:off x="9978359" y="2715691"/>
              <a:ext cx="1352551" cy="1352551"/>
            </a:xfrm>
            <a:prstGeom prst="ellipse">
              <a:avLst/>
            </a:prstGeom>
            <a:solidFill>
              <a:srgbClr val="005B96"/>
            </a:solidFill>
            <a:ln w="317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267"/>
                </a:spcBef>
                <a:spcAft>
                  <a:spcPts val="267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Narrow" panose="020B0004020202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E1DF19B-360D-C010-AD6B-3FB031A7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36239" y="2954110"/>
              <a:ext cx="1036791" cy="1036791"/>
            </a:xfrm>
            <a:prstGeom prst="rect">
              <a:avLst/>
            </a:prstGeom>
          </p:spPr>
        </p:pic>
      </p:grpSp>
      <p:sp>
        <p:nvSpPr>
          <p:cNvPr id="27" name="Rectangle: Rounded Corners 148">
            <a:extLst>
              <a:ext uri="{FF2B5EF4-FFF2-40B4-BE49-F238E27FC236}">
                <a16:creationId xmlns:a16="http://schemas.microsoft.com/office/drawing/2014/main" id="{ECCBA13B-BEC4-BBE8-8F08-45715FED7B70}"/>
              </a:ext>
            </a:extLst>
          </p:cNvPr>
          <p:cNvSpPr/>
          <p:nvPr/>
        </p:nvSpPr>
        <p:spPr>
          <a:xfrm>
            <a:off x="1184921" y="4885930"/>
            <a:ext cx="2040491" cy="1023387"/>
          </a:xfrm>
          <a:prstGeom prst="roundRect">
            <a:avLst>
              <a:gd name="adj" fmla="val 6967"/>
            </a:avLst>
          </a:prstGeom>
          <a:solidFill>
            <a:srgbClr val="FFFFFF"/>
          </a:solidFill>
          <a:ln w="12700" cap="flat" cmpd="sng" algn="ctr">
            <a:solidFill>
              <a:srgbClr val="FFC4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lvl="0" algn="ctr" defTabSz="914354">
              <a:spcBef>
                <a:spcPts val="200"/>
              </a:spcBef>
              <a:spcAft>
                <a:spcPts val="200"/>
              </a:spcAft>
              <a:defRPr/>
            </a:pPr>
            <a:r>
              <a:rPr lang="en-ID" sz="1600" dirty="0"/>
              <a:t>Production-Scale </a:t>
            </a:r>
            <a:r>
              <a:rPr lang="en-ID" sz="1600" dirty="0" err="1"/>
              <a:t>Sistem</a:t>
            </a:r>
            <a:r>
              <a:rPr lang="en-ID" sz="1600" dirty="0"/>
              <a:t> Computer Vision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72BC"/>
              </a:solidFill>
              <a:effectLst/>
              <a:uLnTx/>
              <a:uFillTx/>
              <a:latin typeface="Aptos Narrow" panose="020B0004020202020204" pitchFamily="34" charset="0"/>
            </a:endParaRPr>
          </a:p>
        </p:txBody>
      </p:sp>
      <p:sp>
        <p:nvSpPr>
          <p:cNvPr id="28" name="Rectangle: Rounded Corners 149">
            <a:extLst>
              <a:ext uri="{FF2B5EF4-FFF2-40B4-BE49-F238E27FC236}">
                <a16:creationId xmlns:a16="http://schemas.microsoft.com/office/drawing/2014/main" id="{E33D1DF5-0960-0A06-13EB-D86D61723066}"/>
              </a:ext>
            </a:extLst>
          </p:cNvPr>
          <p:cNvSpPr/>
          <p:nvPr/>
        </p:nvSpPr>
        <p:spPr>
          <a:xfrm>
            <a:off x="3577676" y="4889863"/>
            <a:ext cx="2040491" cy="1023387"/>
          </a:xfrm>
          <a:prstGeom prst="roundRect">
            <a:avLst>
              <a:gd name="adj" fmla="val 6967"/>
            </a:avLst>
          </a:prstGeom>
          <a:solidFill>
            <a:srgbClr val="FFFFFF"/>
          </a:solidFill>
          <a:ln w="12700" cap="flat" cmpd="sng" algn="ctr">
            <a:solidFill>
              <a:srgbClr val="FFC4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lvl="0" algn="ctr" defTabSz="914354">
              <a:spcBef>
                <a:spcPts val="200"/>
              </a:spcBef>
              <a:spcAft>
                <a:spcPts val="200"/>
              </a:spcAft>
              <a:defRPr/>
            </a:pPr>
            <a:r>
              <a:rPr lang="en-ID" sz="1600" dirty="0" err="1"/>
              <a:t>Resiko</a:t>
            </a:r>
            <a:r>
              <a:rPr lang="en-ID" sz="1600" dirty="0"/>
              <a:t> Post-Deployment </a:t>
            </a:r>
            <a:r>
              <a:rPr lang="en-ID" sz="1600" dirty="0" err="1"/>
              <a:t>Degradasi</a:t>
            </a:r>
            <a:r>
              <a:rPr lang="en-ID" sz="1600" dirty="0"/>
              <a:t> Model Degradation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72BC"/>
              </a:solidFill>
              <a:effectLst/>
              <a:uLnTx/>
              <a:uFillTx/>
              <a:latin typeface="Aptos Narrow" panose="020B0004020202020204" pitchFamily="34" charset="0"/>
            </a:endParaRPr>
          </a:p>
        </p:txBody>
      </p:sp>
      <p:sp>
        <p:nvSpPr>
          <p:cNvPr id="29" name="Rectangle: Rounded Corners 150">
            <a:extLst>
              <a:ext uri="{FF2B5EF4-FFF2-40B4-BE49-F238E27FC236}">
                <a16:creationId xmlns:a16="http://schemas.microsoft.com/office/drawing/2014/main" id="{F6C7917C-45B8-2389-3E32-0B0327F3C4BA}"/>
              </a:ext>
            </a:extLst>
          </p:cNvPr>
          <p:cNvSpPr/>
          <p:nvPr/>
        </p:nvSpPr>
        <p:spPr>
          <a:xfrm>
            <a:off x="5911441" y="4885931"/>
            <a:ext cx="2040490" cy="1023386"/>
          </a:xfrm>
          <a:prstGeom prst="roundRect">
            <a:avLst>
              <a:gd name="adj" fmla="val 4819"/>
            </a:avLst>
          </a:prstGeom>
          <a:solidFill>
            <a:srgbClr val="FFFFFF"/>
          </a:solidFill>
          <a:ln w="12700" cap="flat" cmpd="sng" algn="ctr">
            <a:solidFill>
              <a:srgbClr val="FFC4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lvl="0" algn="ctr" defTabSz="914354">
              <a:spcBef>
                <a:spcPts val="200"/>
              </a:spcBef>
              <a:spcAft>
                <a:spcPts val="200"/>
              </a:spcAft>
              <a:defRPr/>
            </a:pPr>
            <a:r>
              <a:rPr lang="nn-NO" sz="1600" dirty="0"/>
              <a:t>Data Visual yang Dinamis dan Tidak Terkendali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72BC"/>
              </a:solidFill>
              <a:effectLst/>
              <a:uLnTx/>
              <a:uFillTx/>
              <a:latin typeface="Aptos Narrow" panose="020B0004020202020204" pitchFamily="34" charset="0"/>
            </a:endParaRPr>
          </a:p>
        </p:txBody>
      </p:sp>
      <p:sp>
        <p:nvSpPr>
          <p:cNvPr id="30" name="Rectangle: Rounded Corners 149">
            <a:extLst>
              <a:ext uri="{FF2B5EF4-FFF2-40B4-BE49-F238E27FC236}">
                <a16:creationId xmlns:a16="http://schemas.microsoft.com/office/drawing/2014/main" id="{8630014E-4078-09CE-EDC1-541F03B44551}"/>
              </a:ext>
            </a:extLst>
          </p:cNvPr>
          <p:cNvSpPr/>
          <p:nvPr/>
        </p:nvSpPr>
        <p:spPr>
          <a:xfrm>
            <a:off x="8311599" y="4885931"/>
            <a:ext cx="2052991" cy="1023386"/>
          </a:xfrm>
          <a:prstGeom prst="roundRect">
            <a:avLst>
              <a:gd name="adj" fmla="val 6967"/>
            </a:avLst>
          </a:prstGeom>
          <a:solidFill>
            <a:srgbClr val="FFFFFF"/>
          </a:solidFill>
          <a:ln w="12700" cap="flat" cmpd="sng" algn="ctr">
            <a:solidFill>
              <a:srgbClr val="FFC4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lvl="0" algn="ctr" defTabSz="914354">
              <a:spcBef>
                <a:spcPts val="200"/>
              </a:spcBef>
              <a:spcAft>
                <a:spcPts val="200"/>
              </a:spcAft>
              <a:defRPr/>
            </a:pPr>
            <a:r>
              <a:rPr lang="en-ID" sz="1600" dirty="0" err="1"/>
              <a:t>Keterbatasan</a:t>
            </a:r>
            <a:r>
              <a:rPr lang="en-ID" sz="1600" dirty="0"/>
              <a:t> Single-Metric Monitoring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0072BC"/>
              </a:solidFill>
              <a:effectLst/>
              <a:uLnTx/>
              <a:uFillTx/>
              <a:latin typeface="Aptos Narrow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FA709-755B-B5BA-CEF3-07346D4B6CF7}"/>
              </a:ext>
            </a:extLst>
          </p:cNvPr>
          <p:cNvSpPr txBox="1"/>
          <p:nvPr/>
        </p:nvSpPr>
        <p:spPr>
          <a:xfrm>
            <a:off x="1192325" y="1023939"/>
            <a:ext cx="9325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1219140">
              <a:spcBef>
                <a:spcPts val="267"/>
              </a:spcBef>
              <a:spcAft>
                <a:spcPts val="267"/>
              </a:spcAft>
              <a:defRPr/>
            </a:pPr>
            <a:r>
              <a:rPr lang="it-IT" sz="1600" dirty="0"/>
              <a:t>Tantangan Degradasi Model di Lingkungan Produksi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9A3FC"/>
              </a:solidFill>
              <a:effectLst/>
              <a:uLnTx/>
              <a:uFillTx/>
              <a:latin typeface="Aptos Narrow" panose="020B0004020202020204" pitchFamily="34" charset="0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E4989E-A4A8-88F3-EBA0-BB59786107C3}"/>
              </a:ext>
            </a:extLst>
          </p:cNvPr>
          <p:cNvCxnSpPr>
            <a:cxnSpLocks/>
          </p:cNvCxnSpPr>
          <p:nvPr/>
        </p:nvCxnSpPr>
        <p:spPr>
          <a:xfrm>
            <a:off x="3398966" y="1436586"/>
            <a:ext cx="0" cy="3836402"/>
          </a:xfrm>
          <a:prstGeom prst="line">
            <a:avLst/>
          </a:prstGeom>
          <a:noFill/>
          <a:ln w="6350" cap="flat" cmpd="sng" algn="ctr">
            <a:solidFill>
              <a:srgbClr val="FFC400"/>
            </a:solidFill>
            <a:prstDash val="sysDot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164A68-B29E-856E-8137-BE146911646A}"/>
              </a:ext>
            </a:extLst>
          </p:cNvPr>
          <p:cNvCxnSpPr>
            <a:cxnSpLocks/>
          </p:cNvCxnSpPr>
          <p:nvPr/>
        </p:nvCxnSpPr>
        <p:spPr>
          <a:xfrm>
            <a:off x="5756912" y="1456192"/>
            <a:ext cx="0" cy="3777633"/>
          </a:xfrm>
          <a:prstGeom prst="line">
            <a:avLst/>
          </a:prstGeom>
          <a:noFill/>
          <a:ln w="6350" cap="flat" cmpd="sng" algn="ctr">
            <a:solidFill>
              <a:srgbClr val="FFC400"/>
            </a:solidFill>
            <a:prstDash val="sysDot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3DC15A-BA19-DB58-4352-B979C25241C7}"/>
              </a:ext>
            </a:extLst>
          </p:cNvPr>
          <p:cNvCxnSpPr>
            <a:cxnSpLocks/>
          </p:cNvCxnSpPr>
          <p:nvPr/>
        </p:nvCxnSpPr>
        <p:spPr>
          <a:xfrm>
            <a:off x="8121267" y="1577024"/>
            <a:ext cx="0" cy="3638475"/>
          </a:xfrm>
          <a:prstGeom prst="line">
            <a:avLst/>
          </a:prstGeom>
          <a:noFill/>
          <a:ln w="6350" cap="flat" cmpd="sng" algn="ctr">
            <a:solidFill>
              <a:srgbClr val="FFC400"/>
            </a:solidFill>
            <a:prstDash val="sysDot"/>
          </a:ln>
          <a:effectLst/>
        </p:spPr>
      </p:cxnSp>
    </p:spTree>
    <p:extLst>
      <p:ext uri="{BB962C8B-B14F-4D97-AF65-F5344CB8AC3E}">
        <p14:creationId xmlns:p14="http://schemas.microsoft.com/office/powerpoint/2010/main" val="180403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59434-6610-9E82-1E36-2962F010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B522C0-A177-6BBE-01A2-F76B218EDD1F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454325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Kesimpulan dan Saran – Kesimpulan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3105D-FB16-D58D-D479-7675CFC5EE09}"/>
              </a:ext>
            </a:extLst>
          </p:cNvPr>
          <p:cNvSpPr txBox="1"/>
          <p:nvPr/>
        </p:nvSpPr>
        <p:spPr>
          <a:xfrm>
            <a:off x="483919" y="1015709"/>
            <a:ext cx="106788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latin typeface="Aptos Narrow" panose="020B0004020202020204" pitchFamily="34" charset="0"/>
              </a:rPr>
              <a:t>Kesimpulan Utama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 model di </a:t>
            </a:r>
            <a:r>
              <a:rPr lang="en-ID" dirty="0" err="1">
                <a:latin typeface="Aptos Narrow" panose="020B0004020202020204" pitchFamily="34" charset="0"/>
              </a:rPr>
              <a:t>lingkungan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produksi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bersifat</a:t>
            </a:r>
            <a:r>
              <a:rPr lang="en-ID" dirty="0">
                <a:latin typeface="Aptos Narrow" panose="020B0004020202020204" pitchFamily="34" charset="0"/>
              </a:rPr>
              <a:t> multi-</a:t>
            </a:r>
            <a:r>
              <a:rPr lang="en-ID" dirty="0" err="1">
                <a:latin typeface="Aptos Narrow" panose="020B0004020202020204" pitchFamily="34" charset="0"/>
              </a:rPr>
              <a:t>dimensi</a:t>
            </a:r>
            <a:r>
              <a:rPr lang="en-ID" dirty="0">
                <a:latin typeface="Aptos Narrow" panose="020B0004020202020204" pitchFamily="34" charset="0"/>
              </a:rPr>
              <a:t> dan </a:t>
            </a:r>
            <a:r>
              <a:rPr lang="en-ID" dirty="0" err="1">
                <a:latin typeface="Aptos Narrow" panose="020B0004020202020204" pitchFamily="34" charset="0"/>
              </a:rPr>
              <a:t>tidak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dapat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direpresentasikan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secara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memadai</a:t>
            </a:r>
            <a:r>
              <a:rPr lang="en-ID" dirty="0">
                <a:latin typeface="Aptos Narrow" panose="020B0004020202020204" pitchFamily="34" charset="0"/>
              </a:rPr>
              <a:t> oleh </a:t>
            </a:r>
            <a:r>
              <a:rPr lang="en-ID" dirty="0" err="1">
                <a:latin typeface="Aptos Narrow" panose="020B0004020202020204" pitchFamily="34" charset="0"/>
              </a:rPr>
              <a:t>satu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tunggal</a:t>
            </a:r>
            <a:r>
              <a:rPr lang="en-ID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Pendekatan</a:t>
            </a:r>
            <a:r>
              <a:rPr lang="en-ID" dirty="0">
                <a:latin typeface="Aptos Narrow" panose="020B0004020202020204" pitchFamily="34" charset="0"/>
              </a:rPr>
              <a:t> multi-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dengan</a:t>
            </a:r>
            <a:r>
              <a:rPr lang="en-ID" dirty="0">
                <a:latin typeface="Aptos Narrow" panose="020B0004020202020204" pitchFamily="34" charset="0"/>
              </a:rPr>
              <a:t> Composite Health Score (</a:t>
            </a:r>
            <a:r>
              <a:rPr lang="en-ID" dirty="0" err="1">
                <a:latin typeface="Aptos Narrow" panose="020B0004020202020204" pitchFamily="34" charset="0"/>
              </a:rPr>
              <a:t>D_prod</a:t>
            </a:r>
            <a:r>
              <a:rPr lang="en-ID" dirty="0">
                <a:latin typeface="Aptos Narrow" panose="020B0004020202020204" pitchFamily="34" charset="0"/>
              </a:rPr>
              <a:t>) </a:t>
            </a:r>
            <a:r>
              <a:rPr lang="en-ID" dirty="0" err="1">
                <a:latin typeface="Aptos Narrow" panose="020B0004020202020204" pitchFamily="34" charset="0"/>
              </a:rPr>
              <a:t>terbukti</a:t>
            </a:r>
            <a:r>
              <a:rPr lang="en-ID" dirty="0">
                <a:latin typeface="Aptos Narrow" panose="020B000402020202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lebih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sensitif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dalam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mendeteksi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menghasilkan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sinyal</a:t>
            </a:r>
            <a:r>
              <a:rPr lang="en-ID" dirty="0">
                <a:latin typeface="Aptos Narrow" panose="020B0004020202020204" pitchFamily="34" charset="0"/>
              </a:rPr>
              <a:t> monitoring yang </a:t>
            </a:r>
            <a:r>
              <a:rPr lang="en-ID" dirty="0" err="1">
                <a:latin typeface="Aptos Narrow" panose="020B0004020202020204" pitchFamily="34" charset="0"/>
              </a:rPr>
              <a:t>lebih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stabil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antar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skenario</a:t>
            </a:r>
            <a:r>
              <a:rPr lang="en-ID" dirty="0">
                <a:latin typeface="Aptos Narrow" panose="020B0004020202020204" pitchFamily="34" charset="0"/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serta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lebih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mudah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diinterpretasikan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secara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operasional</a:t>
            </a:r>
            <a:r>
              <a:rPr lang="en-ID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Pendekatan</a:t>
            </a:r>
            <a:r>
              <a:rPr lang="en-ID" dirty="0">
                <a:latin typeface="Aptos Narrow" panose="020B0004020202020204" pitchFamily="34" charset="0"/>
              </a:rPr>
              <a:t> single-metric (PSI) </a:t>
            </a:r>
            <a:r>
              <a:rPr lang="en-ID" dirty="0" err="1">
                <a:latin typeface="Aptos Narrow" panose="020B0004020202020204" pitchFamily="34" charset="0"/>
              </a:rPr>
              <a:t>menunjukkan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keterbatasan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karena</a:t>
            </a:r>
            <a:r>
              <a:rPr lang="en-ID" dirty="0">
                <a:latin typeface="Aptos Narrow" panose="020B000402020202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perilaku</a:t>
            </a:r>
            <a:r>
              <a:rPr lang="en-ID" dirty="0">
                <a:latin typeface="Aptos Narrow" panose="020B0004020202020204" pitchFamily="34" charset="0"/>
              </a:rPr>
              <a:t> yang </a:t>
            </a:r>
            <a:r>
              <a:rPr lang="en-ID" dirty="0" err="1">
                <a:latin typeface="Aptos Narrow" panose="020B0004020202020204" pitchFamily="34" charset="0"/>
              </a:rPr>
              <a:t>tidak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konsisten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terhadap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tingkat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serta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berpotensi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menimbulkan</a:t>
            </a:r>
            <a:r>
              <a:rPr lang="en-ID" dirty="0">
                <a:latin typeface="Aptos Narrow" panose="020B0004020202020204" pitchFamily="34" charset="0"/>
              </a:rPr>
              <a:t> false alarm </a:t>
            </a:r>
            <a:r>
              <a:rPr lang="en-ID" dirty="0" err="1">
                <a:latin typeface="Aptos Narrow" panose="020B0004020202020204" pitchFamily="34" charset="0"/>
              </a:rPr>
              <a:t>maupun</a:t>
            </a:r>
            <a:r>
              <a:rPr lang="en-ID" dirty="0">
                <a:latin typeface="Aptos Narrow" panose="020B0004020202020204" pitchFamily="34" charset="0"/>
              </a:rPr>
              <a:t> missed detection.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Aptos Narrow" panose="020B0004020202020204" pitchFamily="34" charset="0"/>
              </a:rPr>
              <a:t>Threshold status </a:t>
            </a:r>
            <a:r>
              <a:rPr lang="en-ID" dirty="0" err="1">
                <a:latin typeface="Aptos Narrow" panose="020B0004020202020204" pitchFamily="34" charset="0"/>
              </a:rPr>
              <a:t>kesehatan</a:t>
            </a:r>
            <a:r>
              <a:rPr lang="en-ID" dirty="0">
                <a:latin typeface="Aptos Narrow" panose="020B0004020202020204" pitchFamily="34" charset="0"/>
              </a:rPr>
              <a:t> model (Healthy, Degraded, Critical) </a:t>
            </a:r>
            <a:r>
              <a:rPr lang="en-ID" dirty="0" err="1">
                <a:latin typeface="Aptos Narrow" panose="020B0004020202020204" pitchFamily="34" charset="0"/>
              </a:rPr>
              <a:t>dapat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diturunkan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secara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empiris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dari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hasil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eksperimen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 data, </a:t>
            </a:r>
            <a:r>
              <a:rPr lang="en-ID" dirty="0" err="1">
                <a:latin typeface="Aptos Narrow" panose="020B0004020202020204" pitchFamily="34" charset="0"/>
              </a:rPr>
              <a:t>khususnya</a:t>
            </a:r>
            <a:r>
              <a:rPr lang="en-ID" dirty="0">
                <a:latin typeface="Aptos Narrow" panose="020B0004020202020204" pitchFamily="34" charset="0"/>
              </a:rPr>
              <a:t> pada </a:t>
            </a:r>
            <a:r>
              <a:rPr lang="en-ID" dirty="0" err="1">
                <a:latin typeface="Aptos Narrow" panose="020B0004020202020204" pitchFamily="34" charset="0"/>
              </a:rPr>
              <a:t>skenario</a:t>
            </a:r>
            <a:r>
              <a:rPr lang="en-ID" dirty="0">
                <a:latin typeface="Aptos Narrow" panose="020B0004020202020204" pitchFamily="34" charset="0"/>
              </a:rPr>
              <a:t> blur.</a:t>
            </a:r>
          </a:p>
        </p:txBody>
      </p:sp>
    </p:spTree>
    <p:extLst>
      <p:ext uri="{BB962C8B-B14F-4D97-AF65-F5344CB8AC3E}">
        <p14:creationId xmlns:p14="http://schemas.microsoft.com/office/powerpoint/2010/main" val="766668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19E6-EB0E-9DE4-9C62-DEB60223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5486B-F957-A4CB-1D90-54A5E265361B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454325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Kesimpulan dan Saran – Saran &amp; Arah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Selanjutnya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94931-9E51-188D-715A-431F28C21838}"/>
              </a:ext>
            </a:extLst>
          </p:cNvPr>
          <p:cNvSpPr txBox="1"/>
          <p:nvPr/>
        </p:nvSpPr>
        <p:spPr>
          <a:xfrm>
            <a:off x="483919" y="1015709"/>
            <a:ext cx="106788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u="sng" dirty="0">
                <a:latin typeface="Aptos Narrow" panose="020B0004020202020204" pitchFamily="34" charset="0"/>
              </a:rPr>
              <a:t>Saran </a:t>
            </a:r>
            <a:r>
              <a:rPr lang="en-ID" b="1" u="sng" dirty="0" err="1">
                <a:latin typeface="Aptos Narrow" panose="020B0004020202020204" pitchFamily="34" charset="0"/>
              </a:rPr>
              <a:t>Pengembangan</a:t>
            </a:r>
            <a:r>
              <a:rPr lang="en-ID" b="1" u="sng" dirty="0">
                <a:latin typeface="Aptos Narrow" panose="020B0004020202020204" pitchFamily="34" charset="0"/>
              </a:rPr>
              <a:t> </a:t>
            </a:r>
            <a:r>
              <a:rPr lang="en-ID" b="1" u="sng" dirty="0" err="1">
                <a:latin typeface="Aptos Narrow" panose="020B0004020202020204" pitchFamily="34" charset="0"/>
              </a:rPr>
              <a:t>Penelitian</a:t>
            </a:r>
            <a:endParaRPr lang="en-ID" b="1" u="sng" dirty="0">
              <a:latin typeface="Aptos Narrow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Penelitian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selanjutnya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disarankan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untuk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mengevaluasi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pendekatan</a:t>
            </a:r>
            <a:r>
              <a:rPr lang="en-ID" dirty="0">
                <a:latin typeface="Aptos Narrow" panose="020B0004020202020204" pitchFamily="34" charset="0"/>
              </a:rPr>
              <a:t> multi-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pada </a:t>
            </a:r>
            <a:r>
              <a:rPr lang="en-ID" dirty="0" err="1">
                <a:latin typeface="Aptos Narrow" panose="020B0004020202020204" pitchFamily="34" charset="0"/>
              </a:rPr>
              <a:t>skenario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 yang </a:t>
            </a:r>
            <a:r>
              <a:rPr lang="en-ID" dirty="0" err="1">
                <a:latin typeface="Aptos Narrow" panose="020B0004020202020204" pitchFamily="34" charset="0"/>
              </a:rPr>
              <a:t>lebih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ekstrem</a:t>
            </a:r>
            <a:r>
              <a:rPr lang="en-ID" dirty="0">
                <a:latin typeface="Aptos Narrow" panose="020B0004020202020204" pitchFamily="34" charset="0"/>
              </a:rPr>
              <a:t> dan </a:t>
            </a:r>
            <a:r>
              <a:rPr lang="en-ID" dirty="0" err="1">
                <a:latin typeface="Aptos Narrow" panose="020B0004020202020204" pitchFamily="34" charset="0"/>
              </a:rPr>
              <a:t>kombinatif</a:t>
            </a:r>
            <a:r>
              <a:rPr lang="en-ID" dirty="0">
                <a:latin typeface="Aptos Narrow" panose="020B0004020202020204" pitchFamily="34" charset="0"/>
              </a:rPr>
              <a:t>, </a:t>
            </a:r>
            <a:r>
              <a:rPr lang="en-ID" dirty="0" err="1">
                <a:latin typeface="Aptos Narrow" panose="020B0004020202020204" pitchFamily="34" charset="0"/>
              </a:rPr>
              <a:t>seperti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tingkat</a:t>
            </a:r>
            <a:r>
              <a:rPr lang="en-ID" dirty="0">
                <a:latin typeface="Aptos Narrow" panose="020B0004020202020204" pitchFamily="34" charset="0"/>
              </a:rPr>
              <a:t> blur yang </a:t>
            </a:r>
            <a:r>
              <a:rPr lang="en-ID" dirty="0" err="1">
                <a:latin typeface="Aptos Narrow" panose="020B0004020202020204" pitchFamily="34" charset="0"/>
              </a:rPr>
              <a:t>lebih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tinggi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atau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kombinasi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beberapa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jenis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secara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bersamaan</a:t>
            </a:r>
            <a:r>
              <a:rPr lang="en-ID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Kalibrasi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bobot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dan threshold Composite Health Score </a:t>
            </a:r>
            <a:r>
              <a:rPr lang="en-ID" dirty="0" err="1">
                <a:latin typeface="Aptos Narrow" panose="020B0004020202020204" pitchFamily="34" charset="0"/>
              </a:rPr>
              <a:t>dapat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diperluas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dengan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pendekatan</a:t>
            </a:r>
            <a:r>
              <a:rPr lang="en-ID" dirty="0">
                <a:latin typeface="Aptos Narrow" panose="020B0004020202020204" pitchFamily="34" charset="0"/>
              </a:rPr>
              <a:t> yang </a:t>
            </a:r>
            <a:r>
              <a:rPr lang="en-ID" dirty="0" err="1">
                <a:latin typeface="Aptos Narrow" panose="020B0004020202020204" pitchFamily="34" charset="0"/>
              </a:rPr>
              <a:t>lebih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sistematis</a:t>
            </a:r>
            <a:r>
              <a:rPr lang="en-ID" dirty="0">
                <a:latin typeface="Aptos Narrow" panose="020B0004020202020204" pitchFamily="34" charset="0"/>
              </a:rPr>
              <a:t>, </a:t>
            </a:r>
            <a:r>
              <a:rPr lang="en-ID" dirty="0" err="1">
                <a:latin typeface="Aptos Narrow" panose="020B0004020202020204" pitchFamily="34" charset="0"/>
              </a:rPr>
              <a:t>misalnya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dengan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memperkaya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fungsi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objektif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atau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mempertimbangkan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preferensi</a:t>
            </a:r>
            <a:r>
              <a:rPr lang="en-ID" dirty="0">
                <a:latin typeface="Aptos Narrow" panose="020B0004020202020204" pitchFamily="34" charset="0"/>
              </a:rPr>
              <a:t> domain </a:t>
            </a:r>
            <a:r>
              <a:rPr lang="en-ID" dirty="0" err="1">
                <a:latin typeface="Aptos Narrow" panose="020B0004020202020204" pitchFamily="34" charset="0"/>
              </a:rPr>
              <a:t>tertentu</a:t>
            </a:r>
            <a:r>
              <a:rPr lang="en-ID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Evaluasi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dapat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diperluas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ke</a:t>
            </a:r>
            <a:r>
              <a:rPr lang="en-ID" dirty="0">
                <a:latin typeface="Aptos Narrow" panose="020B0004020202020204" pitchFamily="34" charset="0"/>
              </a:rPr>
              <a:t> dataset dan domain computer vision lain, guna </a:t>
            </a:r>
            <a:r>
              <a:rPr lang="en-ID" dirty="0" err="1">
                <a:latin typeface="Aptos Narrow" panose="020B0004020202020204" pitchFamily="34" charset="0"/>
              </a:rPr>
              <a:t>menguji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generalisasi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pendekatan</a:t>
            </a:r>
            <a:r>
              <a:rPr lang="en-ID" dirty="0">
                <a:latin typeface="Aptos Narrow" panose="020B0004020202020204" pitchFamily="34" charset="0"/>
              </a:rPr>
              <a:t> multi-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di </a:t>
            </a:r>
            <a:r>
              <a:rPr lang="en-ID" dirty="0" err="1">
                <a:latin typeface="Aptos Narrow" panose="020B0004020202020204" pitchFamily="34" charset="0"/>
              </a:rPr>
              <a:t>luar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skenario</a:t>
            </a:r>
            <a:r>
              <a:rPr lang="en-ID" dirty="0">
                <a:latin typeface="Aptos Narrow" panose="020B0004020202020204" pitchFamily="34" charset="0"/>
              </a:rPr>
              <a:t> yang </a:t>
            </a:r>
            <a:r>
              <a:rPr lang="en-ID" dirty="0" err="1">
                <a:latin typeface="Aptos Narrow" panose="020B0004020202020204" pitchFamily="34" charset="0"/>
              </a:rPr>
              <a:t>digunakan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dalam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penelitian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ini</a:t>
            </a:r>
            <a:r>
              <a:rPr lang="en-ID" dirty="0">
                <a:latin typeface="Aptos Narrow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Aptos Narrow" panose="020B0004020202020204" pitchFamily="34" charset="0"/>
              </a:rPr>
              <a:t>Integrasi </a:t>
            </a:r>
            <a:r>
              <a:rPr lang="en-ID" dirty="0" err="1">
                <a:latin typeface="Aptos Narrow" panose="020B0004020202020204" pitchFamily="34" charset="0"/>
              </a:rPr>
              <a:t>mekanisme</a:t>
            </a:r>
            <a:r>
              <a:rPr lang="en-ID" dirty="0">
                <a:latin typeface="Aptos Narrow" panose="020B0004020202020204" pitchFamily="34" charset="0"/>
              </a:rPr>
              <a:t> monitoring </a:t>
            </a:r>
            <a:r>
              <a:rPr lang="en-ID" dirty="0" err="1">
                <a:latin typeface="Aptos Narrow" panose="020B0004020202020204" pitchFamily="34" charset="0"/>
              </a:rPr>
              <a:t>dengan</a:t>
            </a:r>
            <a:r>
              <a:rPr lang="en-ID" dirty="0">
                <a:latin typeface="Aptos Narrow" panose="020B0004020202020204" pitchFamily="34" charset="0"/>
              </a:rPr>
              <a:t> pipeline </a:t>
            </a:r>
            <a:r>
              <a:rPr lang="en-ID" dirty="0" err="1">
                <a:latin typeface="Aptos Narrow" panose="020B0004020202020204" pitchFamily="34" charset="0"/>
              </a:rPr>
              <a:t>MLOps</a:t>
            </a:r>
            <a:r>
              <a:rPr lang="en-ID" dirty="0">
                <a:latin typeface="Aptos Narrow" panose="020B0004020202020204" pitchFamily="34" charset="0"/>
              </a:rPr>
              <a:t>, </a:t>
            </a:r>
            <a:r>
              <a:rPr lang="en-ID" dirty="0" err="1">
                <a:latin typeface="Aptos Narrow" panose="020B0004020202020204" pitchFamily="34" charset="0"/>
              </a:rPr>
              <a:t>seperti</a:t>
            </a:r>
            <a:r>
              <a:rPr lang="en-ID" dirty="0">
                <a:latin typeface="Aptos Narrow" panose="020B0004020202020204" pitchFamily="34" charset="0"/>
              </a:rPr>
              <a:t> automated retraining </a:t>
            </a:r>
            <a:r>
              <a:rPr lang="en-ID" dirty="0" err="1">
                <a:latin typeface="Aptos Narrow" panose="020B0004020202020204" pitchFamily="34" charset="0"/>
              </a:rPr>
              <a:t>atau</a:t>
            </a:r>
            <a:r>
              <a:rPr lang="en-ID" dirty="0">
                <a:latin typeface="Aptos Narrow" panose="020B0004020202020204" pitchFamily="34" charset="0"/>
              </a:rPr>
              <a:t> rollback decision, </a:t>
            </a:r>
            <a:r>
              <a:rPr lang="en-ID" dirty="0" err="1">
                <a:latin typeface="Aptos Narrow" panose="020B0004020202020204" pitchFamily="34" charset="0"/>
              </a:rPr>
              <a:t>menjadi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arah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pengembangan</a:t>
            </a:r>
            <a:r>
              <a:rPr lang="en-ID" dirty="0">
                <a:latin typeface="Aptos Narrow" panose="020B0004020202020204" pitchFamily="34" charset="0"/>
              </a:rPr>
              <a:t> yang </a:t>
            </a:r>
            <a:r>
              <a:rPr lang="en-ID" dirty="0" err="1">
                <a:latin typeface="Aptos Narrow" panose="020B0004020202020204" pitchFamily="34" charset="0"/>
              </a:rPr>
              <a:t>relevan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untuk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implementasi</a:t>
            </a:r>
            <a:r>
              <a:rPr lang="en-ID" dirty="0">
                <a:latin typeface="Aptos Narrow" panose="020B0004020202020204" pitchFamily="34" charset="0"/>
              </a:rPr>
              <a:t> di </a:t>
            </a:r>
            <a:r>
              <a:rPr lang="en-ID" dirty="0" err="1">
                <a:latin typeface="Aptos Narrow" panose="020B0004020202020204" pitchFamily="34" charset="0"/>
              </a:rPr>
              <a:t>lingkungan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produksi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nyata</a:t>
            </a:r>
            <a:r>
              <a:rPr lang="en-ID" dirty="0">
                <a:latin typeface="Aptos Narrow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6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F044-BFDC-08C5-2DDB-2E72163F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6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TERIMA KASIH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8BC6-8780-8211-B345-2228E7289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8270"/>
            <a:ext cx="10515600" cy="8686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sz="2000" b="1" dirty="0">
                <a:latin typeface="Georgia" panose="02040502050405020303" pitchFamily="18" charset="0"/>
                <a:ea typeface="Cambria" panose="02040503050406030204" pitchFamily="18" charset="0"/>
              </a:rPr>
              <a:t>Sony Harianto</a:t>
            </a:r>
            <a:br>
              <a:rPr lang="en-ID" sz="2000" dirty="0">
                <a:latin typeface="Georgia" panose="02040502050405020303" pitchFamily="18" charset="0"/>
                <a:ea typeface="Cambria" panose="02040503050406030204" pitchFamily="18" charset="0"/>
              </a:rPr>
            </a:br>
            <a:r>
              <a:rPr lang="en-ID" sz="2000" dirty="0">
                <a:latin typeface="Georgia" panose="02040502050405020303" pitchFamily="18" charset="0"/>
                <a:ea typeface="Cambria" panose="02040503050406030204" pitchFamily="18" charset="0"/>
              </a:rPr>
              <a:t>Program Magister — </a:t>
            </a:r>
            <a:r>
              <a:rPr lang="en-ID" sz="2000" dirty="0" err="1">
                <a:latin typeface="Georgia" panose="02040502050405020303" pitchFamily="18" charset="0"/>
                <a:ea typeface="Cambria" panose="02040503050406030204" pitchFamily="18" charset="0"/>
              </a:rPr>
              <a:t>Ilmu</a:t>
            </a:r>
            <a:r>
              <a:rPr lang="en-ID" sz="2000" dirty="0">
                <a:latin typeface="Georgia" panose="02040502050405020303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latin typeface="Georgia" panose="02040502050405020303" pitchFamily="18" charset="0"/>
                <a:ea typeface="Cambria" panose="02040503050406030204" pitchFamily="18" charset="0"/>
              </a:rPr>
              <a:t>Komputer</a:t>
            </a:r>
            <a:br>
              <a:rPr lang="en-ID" sz="2000" dirty="0">
                <a:latin typeface="Georgia" panose="02040502050405020303" pitchFamily="18" charset="0"/>
                <a:ea typeface="Cambria" panose="02040503050406030204" pitchFamily="18" charset="0"/>
              </a:rPr>
            </a:br>
            <a:r>
              <a:rPr lang="en-ID" sz="2000" dirty="0">
                <a:latin typeface="Georgia" panose="02040502050405020303" pitchFamily="18" charset="0"/>
                <a:ea typeface="Cambria" panose="02040503050406030204" pitchFamily="18" charset="0"/>
              </a:rPr>
              <a:t>Universitas Nusa </a:t>
            </a:r>
            <a:r>
              <a:rPr lang="en-ID" sz="2000" dirty="0" err="1">
                <a:latin typeface="Georgia" panose="02040502050405020303" pitchFamily="18" charset="0"/>
                <a:ea typeface="Cambria" panose="02040503050406030204" pitchFamily="18" charset="0"/>
              </a:rPr>
              <a:t>Mandiri</a:t>
            </a:r>
            <a:endParaRPr lang="en-ID" sz="2000" dirty="0">
              <a:latin typeface="Georgia" panose="02040502050405020303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07CE0-4479-D3E8-3609-F1C2C917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7912"/>
            <a:ext cx="3254697" cy="8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FF2F2-B3BF-4689-B1CA-494EAB0E1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63EBEC-E61D-0E72-2485-887F3DB12F4D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Pendahuluan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Identifikasi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Rumusan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Masalah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D18F0-DE2D-F04C-E977-5313B5794F84}"/>
              </a:ext>
            </a:extLst>
          </p:cNvPr>
          <p:cNvSpPr txBox="1"/>
          <p:nvPr/>
        </p:nvSpPr>
        <p:spPr>
          <a:xfrm>
            <a:off x="1078029" y="1094703"/>
            <a:ext cx="10058400" cy="15811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D9B88-8003-472F-5070-AED95B37387E}"/>
              </a:ext>
            </a:extLst>
          </p:cNvPr>
          <p:cNvSpPr txBox="1"/>
          <p:nvPr/>
        </p:nvSpPr>
        <p:spPr>
          <a:xfrm>
            <a:off x="1779068" y="4056554"/>
            <a:ext cx="8633861" cy="20313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sng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Rumusan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b="1" i="0" u="sng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Masalah</a:t>
            </a: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Bagaimana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keterbatasan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pendekatan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single-metric (PSI)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dalam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mendeteksi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degradasi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model?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Apakah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pendekatan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multi-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metrik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dapat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memberikan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sinyal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degradasi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yang: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lebih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dini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lebih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stabil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lebih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relevan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secara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operasional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E1A8F-8B5E-980B-60D1-F1DEC07EED93}"/>
              </a:ext>
            </a:extLst>
          </p:cNvPr>
          <p:cNvSpPr/>
          <p:nvPr/>
        </p:nvSpPr>
        <p:spPr>
          <a:xfrm>
            <a:off x="1779068" y="1094702"/>
            <a:ext cx="8633861" cy="2308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u="sng" dirty="0" err="1">
                <a:solidFill>
                  <a:schemeClr val="tx1"/>
                </a:solidFill>
                <a:latin typeface="Aptos Narrow" panose="020B0004020202020204" pitchFamily="34" charset="0"/>
              </a:rPr>
              <a:t>Identifikasi</a:t>
            </a:r>
            <a:r>
              <a:rPr lang="en-US" altLang="en-US" b="1" u="sng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b="1" u="sng" dirty="0" err="1">
                <a:solidFill>
                  <a:schemeClr val="tx1"/>
                </a:solidFill>
                <a:latin typeface="Aptos Narrow" panose="020B0004020202020204" pitchFamily="34" charset="0"/>
              </a:rPr>
              <a:t>Masalah</a:t>
            </a:r>
            <a:endParaRPr lang="en-US" altLang="en-US" b="1" u="sng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PSI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hanya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mengukur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data drift,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bukan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perilaku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model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Kenaikan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PSI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tidak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selalu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berarti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model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rusak</a:t>
            </a:r>
            <a:endParaRPr lang="en-US" altLang="en-US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Sebaliknya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degradasi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performa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bisa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terjadi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tanpa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 PSI naik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signifikan</a:t>
            </a:r>
            <a:endParaRPr lang="en-US" altLang="en-US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Tidak </a:t>
            </a:r>
            <a:r>
              <a:rPr lang="en-US" altLang="en-US" dirty="0" err="1">
                <a:solidFill>
                  <a:schemeClr val="tx1"/>
                </a:solidFill>
                <a:latin typeface="Aptos Narrow" panose="020B0004020202020204" pitchFamily="34" charset="0"/>
              </a:rPr>
              <a:t>mempertimbangkan</a:t>
            </a: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Confidence prediction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Class shift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ptos Narrow" panose="020B0004020202020204" pitchFamily="34" charset="0"/>
              </a:rPr>
              <a:t>Latency inference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1E3FCE5-C5C5-C837-85A7-6D90568DB689}"/>
              </a:ext>
            </a:extLst>
          </p:cNvPr>
          <p:cNvSpPr/>
          <p:nvPr/>
        </p:nvSpPr>
        <p:spPr>
          <a:xfrm rot="10800000">
            <a:off x="2120766" y="3590223"/>
            <a:ext cx="7950467" cy="27913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372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5D4E7-1EC4-4EBE-C61A-D5DEABB8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0761E1-67FB-1141-78F0-643FF21E2374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Pendahuluan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Tujuan dan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Kontribusi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70F96-1A6C-C294-E77E-2DA635F098F5}"/>
              </a:ext>
            </a:extLst>
          </p:cNvPr>
          <p:cNvSpPr txBox="1"/>
          <p:nvPr/>
        </p:nvSpPr>
        <p:spPr>
          <a:xfrm>
            <a:off x="6273264" y="2008903"/>
            <a:ext cx="4869583" cy="3046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Kontribusi</a:t>
            </a: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Penelitian</a:t>
            </a:r>
            <a:endParaRPr kumimoji="0" lang="en-US" altLang="en-US" sz="160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marL="560388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Pendekatan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Multi-Criteria Decision Model (MCDM)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untuk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monitoring model</a:t>
            </a:r>
          </a:p>
          <a:p>
            <a:pPr marL="560388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Integrasi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metrik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teknis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&amp;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operasional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dalam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satu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skor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komposit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marL="560388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Mendukung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decision-making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objektif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(healthy / degraded / critical)</a:t>
            </a:r>
          </a:p>
          <a:p>
            <a:pPr marL="560388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Relevan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untuk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MLOps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&amp; rollback decision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2E801-ECE7-22F0-8F7E-FAA240BC10E8}"/>
              </a:ext>
            </a:extLst>
          </p:cNvPr>
          <p:cNvSpPr txBox="1"/>
          <p:nvPr/>
        </p:nvSpPr>
        <p:spPr>
          <a:xfrm>
            <a:off x="1049153" y="2008903"/>
            <a:ext cx="4049035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Tujuan </a:t>
            </a:r>
            <a:r>
              <a:rPr kumimoji="0" lang="en-US" altLang="en-US" sz="160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Penelitian</a:t>
            </a:r>
            <a:endParaRPr kumimoji="0" lang="en-US" altLang="en-US" sz="160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Mengevaluasi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keterbatasan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monitoring single-metric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berbasis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PSI</a:t>
            </a:r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Mengusulkan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pendekatan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multi-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metrik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monitoring</a:t>
            </a:r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Membangun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Composite Health Score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berbasis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</a:t>
            </a:r>
          </a:p>
          <a:p>
            <a:pPr marL="7429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PSI</a:t>
            </a:r>
          </a:p>
          <a:p>
            <a:pPr marL="7429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KL Divergence</a:t>
            </a:r>
          </a:p>
          <a:p>
            <a:pPr marL="7429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Confidence Ratio</a:t>
            </a:r>
          </a:p>
          <a:p>
            <a:pPr marL="7429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Class Shift</a:t>
            </a:r>
          </a:p>
          <a:p>
            <a:pPr marL="7429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Latency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6D99993-EFE9-2BA5-13FD-B11FDDBC4201}"/>
              </a:ext>
            </a:extLst>
          </p:cNvPr>
          <p:cNvSpPr/>
          <p:nvPr/>
        </p:nvSpPr>
        <p:spPr>
          <a:xfrm rot="5400000">
            <a:off x="4110438" y="3373206"/>
            <a:ext cx="3160999" cy="28394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16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F1F35-8212-1A5F-9AF3-B0445508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D6FEBC-8F6E-D457-01CD-91367D60212B}"/>
              </a:ext>
            </a:extLst>
          </p:cNvPr>
          <p:cNvSpPr/>
          <p:nvPr/>
        </p:nvSpPr>
        <p:spPr>
          <a:xfrm>
            <a:off x="596765" y="952901"/>
            <a:ext cx="4928136" cy="54671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D" u="sng" dirty="0" err="1">
                <a:solidFill>
                  <a:schemeClr val="bg1"/>
                </a:solidFill>
                <a:latin typeface="Aptos Narrow" panose="020B0004020202020204" pitchFamily="34" charset="0"/>
              </a:rPr>
              <a:t>Fokus</a:t>
            </a:r>
            <a:r>
              <a:rPr lang="en-ID" u="sng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ID" u="sng" dirty="0" err="1">
                <a:solidFill>
                  <a:schemeClr val="bg1"/>
                </a:solidFill>
                <a:latin typeface="Aptos Narrow" panose="020B0004020202020204" pitchFamily="34" charset="0"/>
              </a:rPr>
              <a:t>Penelitian</a:t>
            </a:r>
            <a:r>
              <a:rPr lang="en-ID" u="sng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ID" u="sng" dirty="0" err="1">
                <a:solidFill>
                  <a:schemeClr val="bg1"/>
                </a:solidFill>
                <a:latin typeface="Aptos Narrow" panose="020B0004020202020204" pitchFamily="34" charset="0"/>
              </a:rPr>
              <a:t>Sebelumnya</a:t>
            </a:r>
            <a:endParaRPr lang="en-ID" u="sng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1. Monitoring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degradasi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model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berbasis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data drift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Ref: </a:t>
            </a:r>
            <a:r>
              <a:rPr lang="en-ID" b="1" dirty="0">
                <a:latin typeface="Aptos Narrow" panose="020B0004020202020204" pitchFamily="34" charset="0"/>
              </a:rPr>
              <a:t>Osama A. Mahdi et al. (2024)</a:t>
            </a:r>
            <a:r>
              <a:rPr lang="en-ID" dirty="0">
                <a:latin typeface="Aptos Narrow" panose="020B0004020202020204" pitchFamily="34" charset="0"/>
              </a:rPr>
              <a:t> – </a:t>
            </a:r>
            <a:r>
              <a:rPr lang="en-ID" i="1" dirty="0">
                <a:latin typeface="Aptos Narrow" panose="020B0004020202020204" pitchFamily="34" charset="0"/>
              </a:rPr>
              <a:t>Multi-Criteria Analysis of Concept Drift Detection Algorithms</a:t>
            </a: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2. PSI &amp;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metrik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statistik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sebagai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early warning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3.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Evaluasi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metrik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masih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terpisah</a:t>
            </a: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Ref: </a:t>
            </a:r>
            <a:r>
              <a:rPr lang="en-ID" b="1" dirty="0">
                <a:latin typeface="Aptos Narrow" panose="020B0004020202020204" pitchFamily="34" charset="0"/>
              </a:rPr>
              <a:t>Mahdi et al. (2024)</a:t>
            </a:r>
            <a:br>
              <a:rPr lang="en-ID" dirty="0">
                <a:latin typeface="Aptos Narrow" panose="020B0004020202020204" pitchFamily="34" charset="0"/>
              </a:rPr>
            </a:br>
            <a:r>
              <a:rPr lang="en-ID" dirty="0">
                <a:latin typeface="Aptos Narrow" panose="020B0004020202020204" pitchFamily="34" charset="0"/>
              </a:rPr>
              <a:t>➜ </a:t>
            </a:r>
            <a:r>
              <a:rPr lang="en-ID" dirty="0" err="1">
                <a:latin typeface="Aptos Narrow" panose="020B0004020202020204" pitchFamily="34" charset="0"/>
              </a:rPr>
              <a:t>Menunjukkan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bahwa</a:t>
            </a:r>
            <a:r>
              <a:rPr lang="en-ID" dirty="0">
                <a:latin typeface="Aptos Narrow" panose="020B0004020202020204" pitchFamily="34" charset="0"/>
              </a:rPr>
              <a:t>:</a:t>
            </a:r>
          </a:p>
          <a:p>
            <a:r>
              <a:rPr lang="en-ID" dirty="0">
                <a:latin typeface="Aptos Narrow" panose="020B0004020202020204" pitchFamily="34" charset="0"/>
              </a:rPr>
              <a:t>ADD, ATD, AFA, Accuracy, Runtime, </a:t>
            </a:r>
            <a:r>
              <a:rPr lang="en-ID" dirty="0" err="1">
                <a:latin typeface="Aptos Narrow" panose="020B0004020202020204" pitchFamily="34" charset="0"/>
              </a:rPr>
              <a:t>dsb</a:t>
            </a:r>
            <a:endParaRPr lang="en-ID" dirty="0">
              <a:latin typeface="Aptos Narrow" panose="020B0004020202020204" pitchFamily="34" charset="0"/>
            </a:endParaRPr>
          </a:p>
          <a:p>
            <a:r>
              <a:rPr lang="en-ID" b="1" dirty="0" err="1">
                <a:latin typeface="Aptos Narrow" panose="020B0004020202020204" pitchFamily="34" charset="0"/>
              </a:rPr>
              <a:t>Dievaluasi</a:t>
            </a:r>
            <a:r>
              <a:rPr lang="en-ID" b="1" dirty="0">
                <a:latin typeface="Aptos Narrow" panose="020B0004020202020204" pitchFamily="34" charset="0"/>
              </a:rPr>
              <a:t> </a:t>
            </a:r>
            <a:r>
              <a:rPr lang="en-ID" b="1" dirty="0" err="1">
                <a:latin typeface="Aptos Narrow" panose="020B0004020202020204" pitchFamily="34" charset="0"/>
              </a:rPr>
              <a:t>secara</a:t>
            </a:r>
            <a:r>
              <a:rPr lang="en-ID" b="1" dirty="0">
                <a:latin typeface="Aptos Narrow" panose="020B0004020202020204" pitchFamily="34" charset="0"/>
              </a:rPr>
              <a:t> </a:t>
            </a:r>
            <a:r>
              <a:rPr lang="en-ID" b="1" dirty="0" err="1">
                <a:latin typeface="Aptos Narrow" panose="020B0004020202020204" pitchFamily="34" charset="0"/>
              </a:rPr>
              <a:t>terpisah</a:t>
            </a:r>
            <a:r>
              <a:rPr lang="en-ID" dirty="0">
                <a:latin typeface="Aptos Narrow" panose="020B0004020202020204" pitchFamily="34" charset="0"/>
              </a:rPr>
              <a:t>, </a:t>
            </a:r>
            <a:r>
              <a:rPr lang="en-ID" dirty="0" err="1">
                <a:latin typeface="Aptos Narrow" panose="020B0004020202020204" pitchFamily="34" charset="0"/>
              </a:rPr>
              <a:t>lalu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dibandingkan</a:t>
            </a:r>
            <a:endParaRPr lang="en-ID" dirty="0"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4.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Fokus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pada </a:t>
            </a:r>
            <a:r>
              <a:rPr lang="en-US" altLang="en-US" i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deteksi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,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bukan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decision-making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Ref: </a:t>
            </a:r>
            <a:r>
              <a:rPr lang="en-ID" dirty="0">
                <a:latin typeface="Aptos Narrow" panose="020B0004020202020204" pitchFamily="34" charset="0"/>
              </a:rPr>
              <a:t>Mahdi et al. (2024)</a:t>
            </a: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F29F9F-4BED-05A2-50E8-E4D69880DE7D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Tinjauan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Pustaka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Terdahulu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A298042-E224-6EE6-8D19-3CE2ADE24CBC}"/>
              </a:ext>
            </a:extLst>
          </p:cNvPr>
          <p:cNvSpPr/>
          <p:nvPr/>
        </p:nvSpPr>
        <p:spPr>
          <a:xfrm>
            <a:off x="5794408" y="2529037"/>
            <a:ext cx="600977" cy="179992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395788-D2C2-6D02-AF65-00F739CF9733}"/>
              </a:ext>
            </a:extLst>
          </p:cNvPr>
          <p:cNvSpPr/>
          <p:nvPr/>
        </p:nvSpPr>
        <p:spPr>
          <a:xfrm>
            <a:off x="6553600" y="952900"/>
            <a:ext cx="4774132" cy="546714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D" sz="2000" u="sng" dirty="0">
                <a:solidFill>
                  <a:schemeClr val="tx1"/>
                </a:solidFill>
                <a:latin typeface="Aptos Narrow" panose="020B0004020202020204" pitchFamily="34" charset="0"/>
              </a:rPr>
              <a:t>Arah </a:t>
            </a:r>
            <a:r>
              <a:rPr lang="en-ID" sz="2000" u="sng" dirty="0" err="1">
                <a:solidFill>
                  <a:schemeClr val="tx1"/>
                </a:solidFill>
                <a:latin typeface="Aptos Narrow" panose="020B0004020202020204" pitchFamily="34" charset="0"/>
              </a:rPr>
              <a:t>Literatur</a:t>
            </a:r>
            <a:endParaRPr lang="en-ID" sz="2000" u="sng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1. Data drift &amp; concept drift detection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ptos Narrow" panose="020B0004020202020204" pitchFamily="34" charset="0"/>
              </a:rPr>
              <a:t>Ref: </a:t>
            </a:r>
            <a:r>
              <a:rPr lang="en-ID" sz="2000" dirty="0">
                <a:solidFill>
                  <a:schemeClr val="tx1"/>
                </a:solidFill>
                <a:latin typeface="Aptos Narrow" panose="020B0004020202020204" pitchFamily="34" charset="0"/>
              </a:rPr>
              <a:t>Mahdi et al. (2024)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2. Single-metric monitoring frameworks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3. Robustness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terhadap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degradasi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visual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Ref</a:t>
            </a:r>
            <a:r>
              <a:rPr lang="en-US" altLang="en-US" sz="2000" dirty="0">
                <a:solidFill>
                  <a:schemeClr val="tx1"/>
                </a:solidFill>
                <a:latin typeface="Aptos Narrow" panose="020B0004020202020204" pitchFamily="34" charset="0"/>
              </a:rPr>
              <a:t>: </a:t>
            </a:r>
            <a:r>
              <a:rPr lang="en-US" sz="2000" b="1" dirty="0">
                <a:solidFill>
                  <a:schemeClr val="tx1"/>
                </a:solidFill>
                <a:latin typeface="Aptos Narrow" panose="020B0004020202020204" pitchFamily="34" charset="0"/>
              </a:rPr>
              <a:t>A. Kore et al. (2024)</a:t>
            </a:r>
            <a:r>
              <a:rPr lang="en-US" sz="2000" dirty="0">
                <a:solidFill>
                  <a:schemeClr val="tx1"/>
                </a:solidFill>
                <a:latin typeface="Aptos Narrow" panose="020B0004020202020204" pitchFamily="34" charset="0"/>
              </a:rPr>
              <a:t> – </a:t>
            </a:r>
            <a:r>
              <a:rPr lang="en-US" sz="2000" i="1" dirty="0">
                <a:solidFill>
                  <a:schemeClr val="tx1"/>
                </a:solidFill>
                <a:latin typeface="Aptos Narrow" panose="020B0004020202020204" pitchFamily="34" charset="0"/>
              </a:rPr>
              <a:t>Empirical Data Drift Detection on Real-World Medical Imaging Data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4. Monitoring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tanpa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ground truth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Ref: </a:t>
            </a:r>
            <a:r>
              <a:rPr lang="en-US" sz="2000" b="1" dirty="0">
                <a:solidFill>
                  <a:schemeClr val="tx1"/>
                </a:solidFill>
                <a:latin typeface="Aptos Narrow" panose="020B0004020202020204" pitchFamily="34" charset="0"/>
              </a:rPr>
              <a:t>Bhatt et al. (2020)</a:t>
            </a:r>
            <a:r>
              <a:rPr lang="en-US" sz="2000" dirty="0">
                <a:solidFill>
                  <a:schemeClr val="tx1"/>
                </a:solidFill>
                <a:latin typeface="Aptos Narrow" panose="020B0004020202020204" pitchFamily="34" charset="0"/>
              </a:rPr>
              <a:t> – </a:t>
            </a:r>
            <a:r>
              <a:rPr lang="en-US" sz="2000" i="1" dirty="0">
                <a:solidFill>
                  <a:schemeClr val="tx1"/>
                </a:solidFill>
                <a:latin typeface="Aptos Narrow" panose="020B0004020202020204" pitchFamily="34" charset="0"/>
              </a:rPr>
              <a:t>Explainable ML in Deployment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65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F083B-E372-9C02-78BC-26A89FE0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C320E9-56C0-5C0A-37F5-4252F1414136}"/>
              </a:ext>
            </a:extLst>
          </p:cNvPr>
          <p:cNvSpPr/>
          <p:nvPr/>
        </p:nvSpPr>
        <p:spPr>
          <a:xfrm>
            <a:off x="596765" y="901785"/>
            <a:ext cx="4369871" cy="540276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u="sng" dirty="0">
                <a:solidFill>
                  <a:schemeClr val="bg1"/>
                </a:solidFill>
                <a:latin typeface="Aptos Narrow" panose="020B0004020202020204" pitchFamily="34" charset="0"/>
              </a:rPr>
              <a:t>Research Gap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Belum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ada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integrasi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multi-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metrik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→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satu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skor</a:t>
            </a: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Ref: </a:t>
            </a:r>
            <a:r>
              <a:rPr lang="en-ID" b="1" dirty="0">
                <a:latin typeface="Aptos Narrow" panose="020B0004020202020204" pitchFamily="34" charset="0"/>
              </a:rPr>
              <a:t>Mahdi et al. (2024)</a:t>
            </a:r>
            <a:r>
              <a:rPr lang="en-ID" dirty="0">
                <a:latin typeface="Aptos Narrow" panose="020B0004020202020204" pitchFamily="34" charset="0"/>
              </a:rPr>
              <a:t> – </a:t>
            </a:r>
            <a:r>
              <a:rPr lang="en-ID" i="1" dirty="0">
                <a:latin typeface="Aptos Narrow" panose="020B0004020202020204" pitchFamily="34" charset="0"/>
              </a:rPr>
              <a:t>Multi-Criteria Analysis of Concept Drift Detection Algorithms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Monitoring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masih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parsial</a:t>
            </a: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Ref: </a:t>
            </a:r>
            <a:r>
              <a:rPr lang="en-US" b="1" dirty="0">
                <a:latin typeface="Aptos Narrow" panose="020B0004020202020204" pitchFamily="34" charset="0"/>
              </a:rPr>
              <a:t>Bhatt et al. (2020)</a:t>
            </a:r>
            <a:r>
              <a:rPr lang="en-US" dirty="0">
                <a:latin typeface="Aptos Narrow" panose="020B0004020202020204" pitchFamily="34" charset="0"/>
              </a:rPr>
              <a:t> – </a:t>
            </a:r>
            <a:r>
              <a:rPr lang="en-US" i="1" dirty="0">
                <a:latin typeface="Aptos Narrow" panose="020B0004020202020204" pitchFamily="34" charset="0"/>
              </a:rPr>
              <a:t>Explainable Machine Learning in Deployment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Belum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mendukung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rollback decision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Ref: </a:t>
            </a:r>
            <a:r>
              <a:rPr lang="en-ID" dirty="0">
                <a:latin typeface="Aptos Narrow" panose="020B0004020202020204" pitchFamily="34" charset="0"/>
              </a:rPr>
              <a:t>Bhatt et al. (2020)</a:t>
            </a: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Sensitivitas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antar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degradasi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tidak</a:t>
            </a: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ptos Narrow" panose="020B0004020202020204" pitchFamily="34" charset="0"/>
              </a:rPr>
              <a:t>konsisten</a:t>
            </a: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Ref: </a:t>
            </a:r>
            <a:r>
              <a:rPr lang="en-US" b="1" dirty="0">
                <a:latin typeface="Aptos Narrow" panose="020B0004020202020204" pitchFamily="34" charset="0"/>
              </a:rPr>
              <a:t>Kore et al. (2024)</a:t>
            </a:r>
            <a:r>
              <a:rPr lang="en-US" dirty="0">
                <a:latin typeface="Aptos Narrow" panose="020B0004020202020204" pitchFamily="34" charset="0"/>
              </a:rPr>
              <a:t> – </a:t>
            </a:r>
            <a:r>
              <a:rPr lang="en-US" i="1" dirty="0">
                <a:latin typeface="Aptos Narrow" panose="020B0004020202020204" pitchFamily="34" charset="0"/>
              </a:rPr>
              <a:t>Empirical Data Drift Detection on Real-World Medical Imaging Data</a:t>
            </a:r>
            <a:endParaRPr lang="en-US" alt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10FFF1-F866-2118-BE2F-D829A078CD55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Tinjauan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Pustaka – Research Gap &amp;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Posisi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2E3710-B63D-8DF4-2EA6-4EF90EF9CCEC}"/>
              </a:ext>
            </a:extLst>
          </p:cNvPr>
          <p:cNvSpPr/>
          <p:nvPr/>
        </p:nvSpPr>
        <p:spPr>
          <a:xfrm>
            <a:off x="5225916" y="2529037"/>
            <a:ext cx="875899" cy="179992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63568C-FB1C-269C-136E-369811BD5ADB}"/>
              </a:ext>
            </a:extLst>
          </p:cNvPr>
          <p:cNvSpPr/>
          <p:nvPr/>
        </p:nvSpPr>
        <p:spPr>
          <a:xfrm>
            <a:off x="6429676" y="901785"/>
            <a:ext cx="4745255" cy="54027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i="0" u="sng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Kontribusi</a:t>
            </a:r>
            <a:r>
              <a:rPr kumimoji="0" lang="en-US" altLang="en-US" sz="200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2000" i="0" u="sng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Penelitian</a:t>
            </a:r>
            <a:endParaRPr kumimoji="0" lang="en-US" altLang="en-US" sz="2000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  <a:p>
            <a:pPr marL="290513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Multi-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metrik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berbasis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MCDM</a:t>
            </a:r>
          </a:p>
          <a:p>
            <a:pPr marL="269875"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Aptos Narrow" panose="020B0004020202020204" pitchFamily="34" charset="0"/>
              </a:rPr>
              <a:t>Ref: </a:t>
            </a:r>
            <a:r>
              <a:rPr lang="en-ID" sz="2000" b="1" dirty="0" err="1">
                <a:solidFill>
                  <a:schemeClr val="bg1"/>
                </a:solidFill>
                <a:latin typeface="Aptos Narrow" panose="020B0004020202020204" pitchFamily="34" charset="0"/>
              </a:rPr>
              <a:t>Siksnelyte-Butkiene</a:t>
            </a:r>
            <a:r>
              <a:rPr lang="en-ID" sz="2000" b="1" dirty="0">
                <a:solidFill>
                  <a:schemeClr val="bg1"/>
                </a:solidFill>
                <a:latin typeface="Aptos Narrow" panose="020B0004020202020204" pitchFamily="34" charset="0"/>
              </a:rPr>
              <a:t> et al. (2020)</a:t>
            </a:r>
            <a:r>
              <a:rPr lang="en-ID" sz="2000" dirty="0">
                <a:solidFill>
                  <a:schemeClr val="bg1"/>
                </a:solidFill>
                <a:latin typeface="Aptos Narrow" panose="020B0004020202020204" pitchFamily="34" charset="0"/>
              </a:rPr>
              <a:t> – </a:t>
            </a:r>
            <a:r>
              <a:rPr lang="en-ID" sz="2000" i="1" dirty="0">
                <a:solidFill>
                  <a:schemeClr val="bg1"/>
                </a:solidFill>
                <a:latin typeface="Aptos Narrow" panose="020B0004020202020204" pitchFamily="34" charset="0"/>
              </a:rPr>
              <a:t>MCDM Review</a:t>
            </a:r>
          </a:p>
          <a:p>
            <a:pPr marL="269875"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  <a:p>
            <a:pPr marL="290513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Composite Health Score</a:t>
            </a:r>
          </a:p>
          <a:p>
            <a:pPr marL="269875"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Ref: </a:t>
            </a:r>
            <a:r>
              <a:rPr lang="en-US" sz="2000" dirty="0">
                <a:solidFill>
                  <a:schemeClr val="bg1"/>
                </a:solidFill>
                <a:latin typeface="Aptos Narrow" panose="020B0004020202020204" pitchFamily="34" charset="0"/>
              </a:rPr>
              <a:t>Mahdi et al. (2024) → </a:t>
            </a:r>
            <a:r>
              <a:rPr lang="en-US" sz="2000" i="1" dirty="0">
                <a:solidFill>
                  <a:schemeClr val="bg1"/>
                </a:solidFill>
                <a:latin typeface="Aptos Narrow" panose="020B0004020202020204" pitchFamily="34" charset="0"/>
              </a:rPr>
              <a:t>weighted aggregation of metrics</a:t>
            </a:r>
          </a:p>
          <a:p>
            <a:pPr marL="269875"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  <a:p>
            <a:pPr marL="269875" lvl="1" indent="-269875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Normalisasi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eksplisit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(good vs bad metrics)</a:t>
            </a:r>
          </a:p>
          <a:p>
            <a:pPr marL="269875"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Aptos Narrow" panose="020B0004020202020204" pitchFamily="34" charset="0"/>
              </a:rPr>
              <a:t>Ref: </a:t>
            </a:r>
            <a:r>
              <a:rPr lang="en-ID" sz="2000" dirty="0">
                <a:solidFill>
                  <a:schemeClr val="bg1"/>
                </a:solidFill>
                <a:latin typeface="Aptos Narrow" panose="020B0004020202020204" pitchFamily="34" charset="0"/>
              </a:rPr>
              <a:t>Mahdi et al. (2024)</a:t>
            </a:r>
            <a:br>
              <a:rPr lang="en-ID" sz="2000" dirty="0">
                <a:solidFill>
                  <a:schemeClr val="bg1"/>
                </a:solidFill>
                <a:latin typeface="Aptos Narrow" panose="020B0004020202020204" pitchFamily="34" charset="0"/>
              </a:rPr>
            </a:br>
            <a:r>
              <a:rPr lang="en-ID" sz="2000" dirty="0">
                <a:solidFill>
                  <a:schemeClr val="bg1"/>
                </a:solidFill>
                <a:latin typeface="Aptos Narrow" panose="020B0004020202020204" pitchFamily="34" charset="0"/>
              </a:rPr>
              <a:t>(</a:t>
            </a:r>
            <a:r>
              <a:rPr lang="en-ID" sz="2000" dirty="0" err="1">
                <a:solidFill>
                  <a:schemeClr val="bg1"/>
                </a:solidFill>
                <a:latin typeface="Aptos Narrow" panose="020B0004020202020204" pitchFamily="34" charset="0"/>
              </a:rPr>
              <a:t>membahas</a:t>
            </a:r>
            <a:r>
              <a:rPr lang="en-ID" sz="2000" dirty="0">
                <a:solidFill>
                  <a:schemeClr val="bg1"/>
                </a:solidFill>
                <a:latin typeface="Aptos Narrow" panose="020B0004020202020204" pitchFamily="34" charset="0"/>
              </a:rPr>
              <a:t> benefit vs cost criteria </a:t>
            </a:r>
            <a:r>
              <a:rPr lang="en-ID" sz="2000" dirty="0" err="1">
                <a:solidFill>
                  <a:schemeClr val="bg1"/>
                </a:solidFill>
                <a:latin typeface="Aptos Narrow" panose="020B0004020202020204" pitchFamily="34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Aptos Narrow" panose="020B0004020202020204" pitchFamily="34" charset="0"/>
              </a:rPr>
              <a:t> MCDM)</a:t>
            </a:r>
          </a:p>
          <a:p>
            <a:pPr marL="269875"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  <a:p>
            <a:pPr marL="290513" lvl="1" indent="-290513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Output operationally actionable</a:t>
            </a:r>
          </a:p>
          <a:p>
            <a:pPr marL="269875"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Ref: </a:t>
            </a:r>
            <a:r>
              <a:rPr lang="en-ID" sz="2000" dirty="0">
                <a:solidFill>
                  <a:schemeClr val="bg1"/>
                </a:solidFill>
                <a:latin typeface="Aptos Narrow" panose="020B0004020202020204" pitchFamily="34" charset="0"/>
              </a:rPr>
              <a:t>Bhatt et al. (2020)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2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823BA-F3E4-81DB-021F-6328D423F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F06F12-7CC7-6B98-0DC0-FF55E862A47E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Gambaran Umum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3D4394-743F-C80B-7C96-D4868E6A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04" t="5264" r="22258" b="12401"/>
          <a:stretch>
            <a:fillRect/>
          </a:stretch>
        </p:blipFill>
        <p:spPr bwMode="auto">
          <a:xfrm>
            <a:off x="1208700" y="1269804"/>
            <a:ext cx="2261937" cy="5075907"/>
          </a:xfrm>
          <a:prstGeom prst="rect">
            <a:avLst/>
          </a:prstGeom>
          <a:noFill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BC1B38-F4F7-01D7-832C-53A76ACFE017}"/>
              </a:ext>
            </a:extLst>
          </p:cNvPr>
          <p:cNvSpPr/>
          <p:nvPr/>
        </p:nvSpPr>
        <p:spPr>
          <a:xfrm>
            <a:off x="3946358" y="1299410"/>
            <a:ext cx="7151503" cy="4929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ID" sz="1500" dirty="0">
                <a:latin typeface="Aptos Narrow" panose="020B0004020202020204" pitchFamily="34" charset="0"/>
              </a:rPr>
              <a:t>Model Machine Learning </a:t>
            </a:r>
            <a:r>
              <a:rPr lang="en-ID" sz="1500" dirty="0" err="1">
                <a:latin typeface="Aptos Narrow" panose="020B0004020202020204" pitchFamily="34" charset="0"/>
              </a:rPr>
              <a:t>berbasis</a:t>
            </a:r>
            <a:r>
              <a:rPr lang="en-ID" sz="1500" dirty="0">
                <a:latin typeface="Aptos Narrow" panose="020B0004020202020204" pitchFamily="34" charset="0"/>
              </a:rPr>
              <a:t> Computer Vision </a:t>
            </a:r>
            <a:r>
              <a:rPr lang="en-ID" sz="1500" dirty="0" err="1">
                <a:latin typeface="Aptos Narrow" panose="020B0004020202020204" pitchFamily="34" charset="0"/>
              </a:rPr>
              <a:t>dideploy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ke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lingkungan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produksi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untuk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melakukan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inferensi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terhadap</a:t>
            </a:r>
            <a:r>
              <a:rPr lang="en-ID" sz="1500" dirty="0">
                <a:latin typeface="Aptos Narrow" panose="020B0004020202020204" pitchFamily="34" charset="0"/>
              </a:rPr>
              <a:t> data </a:t>
            </a:r>
            <a:r>
              <a:rPr lang="en-ID" sz="1500" dirty="0" err="1">
                <a:latin typeface="Aptos Narrow" panose="020B0004020202020204" pitchFamily="34" charset="0"/>
              </a:rPr>
              <a:t>citra</a:t>
            </a:r>
            <a:r>
              <a:rPr lang="en-ID" sz="1500" dirty="0">
                <a:latin typeface="Aptos Narrow" panose="020B0004020202020204" pitchFamily="34" charset="0"/>
              </a:rPr>
              <a:t> yang </a:t>
            </a:r>
            <a:r>
              <a:rPr lang="en-ID" sz="1500" dirty="0" err="1">
                <a:latin typeface="Aptos Narrow" panose="020B0004020202020204" pitchFamily="34" charset="0"/>
              </a:rPr>
              <a:t>masuk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secara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berkelanjutan</a:t>
            </a:r>
            <a:r>
              <a:rPr lang="en-ID" sz="15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ID" sz="1500" dirty="0">
                <a:latin typeface="Aptos Narrow" panose="020B0004020202020204" pitchFamily="34" charset="0"/>
              </a:rPr>
              <a:t>Data </a:t>
            </a:r>
            <a:r>
              <a:rPr lang="en-ID" sz="1500" dirty="0" err="1">
                <a:latin typeface="Aptos Narrow" panose="020B0004020202020204" pitchFamily="34" charset="0"/>
              </a:rPr>
              <a:t>citra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hasil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operasional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produksi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dikumpulkan</a:t>
            </a:r>
            <a:r>
              <a:rPr lang="en-ID" sz="1500" dirty="0">
                <a:latin typeface="Aptos Narrow" panose="020B0004020202020204" pitchFamily="34" charset="0"/>
              </a:rPr>
              <a:t> dan </a:t>
            </a:r>
            <a:r>
              <a:rPr lang="en-ID" sz="1500" dirty="0" err="1">
                <a:latin typeface="Aptos Narrow" panose="020B0004020202020204" pitchFamily="34" charset="0"/>
              </a:rPr>
              <a:t>diproses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sebagai</a:t>
            </a:r>
            <a:r>
              <a:rPr lang="en-ID" sz="1500" dirty="0">
                <a:latin typeface="Aptos Narrow" panose="020B0004020202020204" pitchFamily="34" charset="0"/>
              </a:rPr>
              <a:t> data input monitoring </a:t>
            </a:r>
            <a:r>
              <a:rPr lang="en-ID" sz="1500" dirty="0" err="1">
                <a:latin typeface="Aptos Narrow" panose="020B0004020202020204" pitchFamily="34" charset="0"/>
              </a:rPr>
              <a:t>tanpa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memerlukan</a:t>
            </a:r>
            <a:r>
              <a:rPr lang="en-ID" sz="1500" dirty="0">
                <a:latin typeface="Aptos Narrow" panose="020B0004020202020204" pitchFamily="34" charset="0"/>
              </a:rPr>
              <a:t> label ground truth.</a:t>
            </a:r>
          </a:p>
          <a:p>
            <a:pPr marL="342900" indent="-342900">
              <a:buAutoNum type="arabicPeriod"/>
            </a:pPr>
            <a:r>
              <a:rPr lang="sv-SE" sz="1500" dirty="0">
                <a:latin typeface="Aptos Narrow" panose="020B0004020202020204" pitchFamily="34" charset="0"/>
              </a:rPr>
              <a:t>Berbagai metrik monitoring dihitung untuk merepresentasikan perubahan data dan perilaku model, mencakup metrik statistik, prediksi, dan performa operasional. (</a:t>
            </a:r>
            <a:r>
              <a:rPr lang="en-US" sz="1500" dirty="0">
                <a:latin typeface="Aptos Narrow" panose="020B0004020202020204" pitchFamily="34" charset="0"/>
              </a:rPr>
              <a:t>PSI, KL Divergence, Confidence Ratio, Class Shift, Latency)</a:t>
            </a:r>
            <a:endParaRPr lang="sv-SE" sz="1500" dirty="0">
              <a:latin typeface="Aptos Narrow" panose="020B0004020202020204" pitchFamily="34" charset="0"/>
            </a:endParaRPr>
          </a:p>
          <a:p>
            <a:pPr marL="342900" indent="-342900">
              <a:buAutoNum type="arabicPeriod"/>
            </a:pPr>
            <a:r>
              <a:rPr lang="en-ID" sz="1500" dirty="0" err="1">
                <a:latin typeface="Aptos Narrow" panose="020B0004020202020204" pitchFamily="34" charset="0"/>
              </a:rPr>
              <a:t>Setiap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metrik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dinormalisasi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ke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skala</a:t>
            </a:r>
            <a:r>
              <a:rPr lang="en-ID" sz="1500" dirty="0">
                <a:latin typeface="Aptos Narrow" panose="020B0004020202020204" pitchFamily="34" charset="0"/>
              </a:rPr>
              <a:t> yang </a:t>
            </a:r>
            <a:r>
              <a:rPr lang="en-ID" sz="1500" dirty="0" err="1">
                <a:latin typeface="Aptos Narrow" panose="020B0004020202020204" pitchFamily="34" charset="0"/>
              </a:rPr>
              <a:t>seragam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dengan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mempertimbangkan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arah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metrik</a:t>
            </a:r>
            <a:r>
              <a:rPr lang="en-ID" sz="1500" dirty="0">
                <a:latin typeface="Aptos Narrow" panose="020B0004020202020204" pitchFamily="34" charset="0"/>
              </a:rPr>
              <a:t>, </a:t>
            </a:r>
            <a:r>
              <a:rPr lang="en-ID" sz="1500" dirty="0" err="1">
                <a:latin typeface="Aptos Narrow" panose="020B0004020202020204" pitchFamily="34" charset="0"/>
              </a:rPr>
              <a:t>yaitu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apakah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nilai</a:t>
            </a:r>
            <a:r>
              <a:rPr lang="en-ID" sz="1500" dirty="0">
                <a:latin typeface="Aptos Narrow" panose="020B0004020202020204" pitchFamily="34" charset="0"/>
              </a:rPr>
              <a:t> yang </a:t>
            </a:r>
            <a:r>
              <a:rPr lang="en-ID" sz="1500" dirty="0" err="1">
                <a:latin typeface="Aptos Narrow" panose="020B0004020202020204" pitchFamily="34" charset="0"/>
              </a:rPr>
              <a:t>lebih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tinggi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bersifat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menguntungkan</a:t>
            </a:r>
            <a:r>
              <a:rPr lang="en-ID" sz="1500" dirty="0">
                <a:latin typeface="Aptos Narrow" panose="020B0004020202020204" pitchFamily="34" charset="0"/>
              </a:rPr>
              <a:t> (good metric) </a:t>
            </a:r>
            <a:r>
              <a:rPr lang="en-ID" sz="1500" dirty="0" err="1">
                <a:latin typeface="Aptos Narrow" panose="020B0004020202020204" pitchFamily="34" charset="0"/>
              </a:rPr>
              <a:t>atau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merugikan</a:t>
            </a:r>
            <a:r>
              <a:rPr lang="en-ID" sz="1500" dirty="0">
                <a:latin typeface="Aptos Narrow" panose="020B0004020202020204" pitchFamily="34" charset="0"/>
              </a:rPr>
              <a:t> (bad metric).</a:t>
            </a:r>
          </a:p>
          <a:p>
            <a:pPr marL="342900" indent="-342900">
              <a:buAutoNum type="arabicPeriod"/>
            </a:pPr>
            <a:r>
              <a:rPr lang="en-ID" sz="1500" dirty="0" err="1">
                <a:latin typeface="Aptos Narrow" panose="020B0004020202020204" pitchFamily="34" charset="0"/>
              </a:rPr>
              <a:t>Metrik</a:t>
            </a:r>
            <a:r>
              <a:rPr lang="en-ID" sz="1500" dirty="0">
                <a:latin typeface="Aptos Narrow" panose="020B0004020202020204" pitchFamily="34" charset="0"/>
              </a:rPr>
              <a:t> yang </a:t>
            </a:r>
            <a:r>
              <a:rPr lang="en-ID" sz="1500" dirty="0" err="1">
                <a:latin typeface="Aptos Narrow" panose="020B0004020202020204" pitchFamily="34" charset="0"/>
              </a:rPr>
              <a:t>telah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dinormalisasi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diberikan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bobot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menggunakan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pendekatan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i="1" dirty="0">
                <a:latin typeface="Aptos Narrow" panose="020B0004020202020204" pitchFamily="34" charset="0"/>
              </a:rPr>
              <a:t>Weighted Sum Model (WSM)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untuk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mencerminkan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tingkat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kepentingan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relatif</a:t>
            </a:r>
            <a:r>
              <a:rPr lang="en-ID" sz="1500" dirty="0">
                <a:latin typeface="Aptos Narrow" panose="020B0004020202020204" pitchFamily="34" charset="0"/>
              </a:rPr>
              <a:t> masing-masing </a:t>
            </a:r>
            <a:r>
              <a:rPr lang="en-ID" sz="1500" dirty="0" err="1">
                <a:latin typeface="Aptos Narrow" panose="020B0004020202020204" pitchFamily="34" charset="0"/>
              </a:rPr>
              <a:t>metrik</a:t>
            </a:r>
            <a:r>
              <a:rPr lang="en-ID" sz="15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ID" sz="1500" dirty="0" err="1">
                <a:latin typeface="Aptos Narrow" panose="020B0004020202020204" pitchFamily="34" charset="0"/>
              </a:rPr>
              <a:t>Seluruh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metrik</a:t>
            </a:r>
            <a:r>
              <a:rPr lang="en-ID" sz="1500" dirty="0">
                <a:latin typeface="Aptos Narrow" panose="020B0004020202020204" pitchFamily="34" charset="0"/>
              </a:rPr>
              <a:t> yang </a:t>
            </a:r>
            <a:r>
              <a:rPr lang="en-ID" sz="1500" dirty="0" err="1">
                <a:latin typeface="Aptos Narrow" panose="020B0004020202020204" pitchFamily="34" charset="0"/>
              </a:rPr>
              <a:t>telah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dinormalisasi</a:t>
            </a:r>
            <a:r>
              <a:rPr lang="en-ID" sz="1500" dirty="0">
                <a:latin typeface="Aptos Narrow" panose="020B0004020202020204" pitchFamily="34" charset="0"/>
              </a:rPr>
              <a:t> dan </a:t>
            </a:r>
            <a:r>
              <a:rPr lang="en-ID" sz="1500" dirty="0" err="1">
                <a:latin typeface="Aptos Narrow" panose="020B0004020202020204" pitchFamily="34" charset="0"/>
              </a:rPr>
              <a:t>dibobotkan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digabungkan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menjadi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satu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nilai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komposit</a:t>
            </a:r>
            <a:r>
              <a:rPr lang="en-ID" sz="1500" dirty="0">
                <a:latin typeface="Aptos Narrow" panose="020B0004020202020204" pitchFamily="34" charset="0"/>
              </a:rPr>
              <a:t> yang </a:t>
            </a:r>
            <a:r>
              <a:rPr lang="en-ID" sz="1500" dirty="0" err="1">
                <a:latin typeface="Aptos Narrow" panose="020B0004020202020204" pitchFamily="34" charset="0"/>
              </a:rPr>
              <a:t>merepresentasikan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kondisi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kesehatan</a:t>
            </a:r>
            <a:r>
              <a:rPr lang="en-ID" sz="1500" dirty="0">
                <a:latin typeface="Aptos Narrow" panose="020B0004020202020204" pitchFamily="34" charset="0"/>
              </a:rPr>
              <a:t> model </a:t>
            </a:r>
            <a:r>
              <a:rPr lang="en-ID" sz="1500" dirty="0" err="1">
                <a:latin typeface="Aptos Narrow" panose="020B0004020202020204" pitchFamily="34" charset="0"/>
              </a:rPr>
              <a:t>secara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keseluruhan</a:t>
            </a:r>
            <a:r>
              <a:rPr lang="en-ID" sz="15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ID" sz="1500" dirty="0">
                <a:latin typeface="Aptos Narrow" panose="020B0004020202020204" pitchFamily="34" charset="0"/>
              </a:rPr>
              <a:t>Nilai Composite Health Score </a:t>
            </a:r>
            <a:r>
              <a:rPr lang="en-ID" sz="1500" dirty="0" err="1">
                <a:latin typeface="Aptos Narrow" panose="020B0004020202020204" pitchFamily="34" charset="0"/>
              </a:rPr>
              <a:t>dipetakan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ke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dalam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kategori</a:t>
            </a:r>
            <a:r>
              <a:rPr lang="en-ID" sz="1500" dirty="0">
                <a:latin typeface="Aptos Narrow" panose="020B0004020202020204" pitchFamily="34" charset="0"/>
              </a:rPr>
              <a:t> status </a:t>
            </a:r>
            <a:r>
              <a:rPr lang="en-ID" sz="1500" dirty="0" err="1">
                <a:latin typeface="Aptos Narrow" panose="020B0004020202020204" pitchFamily="34" charset="0"/>
              </a:rPr>
              <a:t>kesehatan</a:t>
            </a:r>
            <a:r>
              <a:rPr lang="en-ID" sz="1500" dirty="0">
                <a:latin typeface="Aptos Narrow" panose="020B0004020202020204" pitchFamily="34" charset="0"/>
              </a:rPr>
              <a:t> model, </a:t>
            </a:r>
            <a:r>
              <a:rPr lang="en-ID" sz="1500" dirty="0" err="1">
                <a:latin typeface="Aptos Narrow" panose="020B0004020202020204" pitchFamily="34" charset="0"/>
              </a:rPr>
              <a:t>yaitu</a:t>
            </a:r>
            <a:r>
              <a:rPr lang="en-ID" sz="1500" dirty="0">
                <a:latin typeface="Aptos Narrow" panose="020B0004020202020204" pitchFamily="34" charset="0"/>
              </a:rPr>
              <a:t> Healthy, Degraded, </a:t>
            </a:r>
            <a:r>
              <a:rPr lang="en-ID" sz="1500" dirty="0" err="1">
                <a:latin typeface="Aptos Narrow" panose="020B0004020202020204" pitchFamily="34" charset="0"/>
              </a:rPr>
              <a:t>atau</a:t>
            </a:r>
            <a:r>
              <a:rPr lang="en-ID" sz="1500" dirty="0">
                <a:latin typeface="Aptos Narrow" panose="020B0004020202020204" pitchFamily="34" charset="0"/>
              </a:rPr>
              <a:t> Critical, </a:t>
            </a:r>
            <a:r>
              <a:rPr lang="en-ID" sz="1500" dirty="0" err="1">
                <a:latin typeface="Aptos Narrow" panose="020B0004020202020204" pitchFamily="34" charset="0"/>
              </a:rPr>
              <a:t>berdasarkan</a:t>
            </a:r>
            <a:r>
              <a:rPr lang="en-ID" sz="1500" dirty="0">
                <a:latin typeface="Aptos Narrow" panose="020B0004020202020204" pitchFamily="34" charset="0"/>
              </a:rPr>
              <a:t> threshold yang </a:t>
            </a:r>
            <a:r>
              <a:rPr lang="en-ID" sz="1500" dirty="0" err="1">
                <a:latin typeface="Aptos Narrow" panose="020B0004020202020204" pitchFamily="34" charset="0"/>
              </a:rPr>
              <a:t>telah</a:t>
            </a:r>
            <a:r>
              <a:rPr lang="en-ID" sz="1500" dirty="0">
                <a:latin typeface="Aptos Narrow" panose="020B0004020202020204" pitchFamily="34" charset="0"/>
              </a:rPr>
              <a:t> </a:t>
            </a:r>
            <a:r>
              <a:rPr lang="en-ID" sz="1500" dirty="0" err="1">
                <a:latin typeface="Aptos Narrow" panose="020B0004020202020204" pitchFamily="34" charset="0"/>
              </a:rPr>
              <a:t>ditentukan</a:t>
            </a:r>
            <a:r>
              <a:rPr lang="en-ID" sz="1500" dirty="0">
                <a:latin typeface="Aptos Narrow" panose="020B0004020202020204" pitchFamily="34" charset="0"/>
              </a:rPr>
              <a:t>.</a:t>
            </a:r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9EFC3DBC-33F6-F5FC-FE01-7EC037B5A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203" y="1269804"/>
            <a:ext cx="597497" cy="597497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93CADACB-D222-97DC-350C-2C97D0B2B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202" y="2081580"/>
            <a:ext cx="597497" cy="597497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C24212F0-9749-AB3B-25B9-E4B1ABF373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201" y="2831503"/>
            <a:ext cx="597497" cy="597497"/>
          </a:xfrm>
          <a:prstGeom prst="rect">
            <a:avLst/>
          </a:prstGeom>
        </p:spPr>
      </p:pic>
      <p:pic>
        <p:nvPicPr>
          <p:cNvPr id="17" name="Graphic 16" descr="Badge 4 with solid fill">
            <a:extLst>
              <a:ext uri="{FF2B5EF4-FFF2-40B4-BE49-F238E27FC236}">
                <a16:creationId xmlns:a16="http://schemas.microsoft.com/office/drawing/2014/main" id="{C60D3127-1B54-CFFD-9C01-91CB1546DB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5884" y="3571212"/>
            <a:ext cx="597497" cy="597497"/>
          </a:xfrm>
          <a:prstGeom prst="rect">
            <a:avLst/>
          </a:prstGeom>
        </p:spPr>
      </p:pic>
      <p:pic>
        <p:nvPicPr>
          <p:cNvPr id="19" name="Graphic 18" descr="Badge 5 with solid fill">
            <a:extLst>
              <a:ext uri="{FF2B5EF4-FFF2-40B4-BE49-F238E27FC236}">
                <a16:creationId xmlns:a16="http://schemas.microsoft.com/office/drawing/2014/main" id="{7632D16E-1858-F851-57BE-38C39738D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5883" y="4279052"/>
            <a:ext cx="597497" cy="597497"/>
          </a:xfrm>
          <a:prstGeom prst="rect">
            <a:avLst/>
          </a:prstGeom>
        </p:spPr>
      </p:pic>
      <p:pic>
        <p:nvPicPr>
          <p:cNvPr id="21" name="Graphic 20" descr="Badge 6 with solid fill">
            <a:extLst>
              <a:ext uri="{FF2B5EF4-FFF2-40B4-BE49-F238E27FC236}">
                <a16:creationId xmlns:a16="http://schemas.microsoft.com/office/drawing/2014/main" id="{05C4C6DC-6BE5-A534-1490-63BC989544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5882" y="5002052"/>
            <a:ext cx="597497" cy="597497"/>
          </a:xfrm>
          <a:prstGeom prst="rect">
            <a:avLst/>
          </a:prstGeom>
        </p:spPr>
      </p:pic>
      <p:pic>
        <p:nvPicPr>
          <p:cNvPr id="23" name="Graphic 22" descr="Badge 7 with solid fill">
            <a:extLst>
              <a:ext uri="{FF2B5EF4-FFF2-40B4-BE49-F238E27FC236}">
                <a16:creationId xmlns:a16="http://schemas.microsoft.com/office/drawing/2014/main" id="{F197433A-A819-7F46-8BEB-5FA6B75CE5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881" y="5748214"/>
            <a:ext cx="597497" cy="5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6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D00D1-0443-EB70-38B8-68EFAEA9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4E7A91-B31F-1A22-8F79-2EA57DEE7AD1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Definisi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Multi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Kriteria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3525-6D31-A431-8FF4-6774C00CE3FA}"/>
              </a:ext>
            </a:extLst>
          </p:cNvPr>
          <p:cNvSpPr txBox="1"/>
          <p:nvPr/>
        </p:nvSpPr>
        <p:spPr>
          <a:xfrm>
            <a:off x="469480" y="796141"/>
            <a:ext cx="107128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u="sng" dirty="0" err="1">
                <a:latin typeface="Aptos Narrow" panose="020B0004020202020204" pitchFamily="34" charset="0"/>
              </a:rPr>
              <a:t>Definisi</a:t>
            </a:r>
            <a:r>
              <a:rPr lang="en-ID" u="sng" dirty="0">
                <a:latin typeface="Aptos Narrow" panose="020B0004020202020204" pitchFamily="34" charset="0"/>
              </a:rPr>
              <a:t> </a:t>
            </a:r>
            <a:r>
              <a:rPr lang="en-ID" u="sng" dirty="0" err="1">
                <a:latin typeface="Aptos Narrow" panose="020B0004020202020204" pitchFamily="34" charset="0"/>
              </a:rPr>
              <a:t>Pendekatan</a:t>
            </a:r>
            <a:r>
              <a:rPr lang="en-ID" u="sng" dirty="0">
                <a:latin typeface="Aptos Narrow" panose="020B0004020202020204" pitchFamily="34" charset="0"/>
              </a:rPr>
              <a:t> Multi-</a:t>
            </a:r>
            <a:r>
              <a:rPr lang="en-ID" u="sng" dirty="0" err="1">
                <a:latin typeface="Aptos Narrow" panose="020B0004020202020204" pitchFamily="34" charset="0"/>
              </a:rPr>
              <a:t>Kriteria</a:t>
            </a:r>
            <a:endParaRPr lang="en-ID" u="sng" dirty="0">
              <a:latin typeface="Aptos Narrow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 model di </a:t>
            </a:r>
            <a:r>
              <a:rPr lang="en-ID" dirty="0" err="1">
                <a:latin typeface="Aptos Narrow" panose="020B0004020202020204" pitchFamily="34" charset="0"/>
              </a:rPr>
              <a:t>lingkungan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produksi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bersifat</a:t>
            </a:r>
            <a:r>
              <a:rPr lang="en-ID" dirty="0">
                <a:latin typeface="Aptos Narrow" panose="020B0004020202020204" pitchFamily="34" charset="0"/>
              </a:rPr>
              <a:t> multi-dimensional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Aptos Narrow" panose="020B0004020202020204" pitchFamily="34" charset="0"/>
              </a:rPr>
              <a:t>Perubahan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performa</a:t>
            </a:r>
            <a:r>
              <a:rPr lang="en-ID" dirty="0">
                <a:latin typeface="Aptos Narrow" panose="020B0004020202020204" pitchFamily="34" charset="0"/>
              </a:rPr>
              <a:t> model </a:t>
            </a:r>
            <a:r>
              <a:rPr lang="en-ID" dirty="0" err="1">
                <a:latin typeface="Aptos Narrow" panose="020B0004020202020204" pitchFamily="34" charset="0"/>
              </a:rPr>
              <a:t>tidak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selalu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tercermin</a:t>
            </a:r>
            <a:r>
              <a:rPr lang="en-ID" dirty="0">
                <a:latin typeface="Aptos Narrow" panose="020B0004020202020204" pitchFamily="34" charset="0"/>
              </a:rPr>
              <a:t> oleh </a:t>
            </a:r>
            <a:r>
              <a:rPr lang="en-ID" dirty="0" err="1">
                <a:latin typeface="Aptos Narrow" panose="020B0004020202020204" pitchFamily="34" charset="0"/>
              </a:rPr>
              <a:t>satu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endParaRPr lang="en-ID" dirty="0">
              <a:latin typeface="Aptos Narrow" panose="020B0004020202020204" pitchFamily="34" charset="0"/>
            </a:endParaRPr>
          </a:p>
          <a:p>
            <a:pPr>
              <a:buNone/>
            </a:pPr>
            <a:endParaRPr lang="en-ID" dirty="0">
              <a:latin typeface="Aptos Narrow" panose="020B0004020202020204" pitchFamily="34" charset="0"/>
            </a:endParaRPr>
          </a:p>
          <a:p>
            <a:pPr>
              <a:buNone/>
            </a:pPr>
            <a:r>
              <a:rPr lang="en-ID" dirty="0">
                <a:latin typeface="Aptos Narrow" panose="020B0004020202020204" pitchFamily="34" charset="0"/>
              </a:rPr>
              <a:t>Tujuan </a:t>
            </a:r>
            <a:r>
              <a:rPr lang="en-ID" dirty="0" err="1">
                <a:latin typeface="Aptos Narrow" panose="020B0004020202020204" pitchFamily="34" charset="0"/>
              </a:rPr>
              <a:t>pendekatan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u="sng" dirty="0">
                <a:latin typeface="Aptos Narrow" panose="020B0004020202020204" pitchFamily="34" charset="0"/>
              </a:rPr>
              <a:t>Multi-</a:t>
            </a:r>
            <a:r>
              <a:rPr lang="en-ID" u="sng" dirty="0" err="1">
                <a:latin typeface="Aptos Narrow" panose="020B0004020202020204" pitchFamily="34" charset="0"/>
              </a:rPr>
              <a:t>Kriteria</a:t>
            </a:r>
            <a:r>
              <a:rPr lang="en-ID" u="sng" dirty="0">
                <a:latin typeface="Aptos Narrow" panose="020B0004020202020204" pitchFamily="34" charset="0"/>
              </a:rPr>
              <a:t> Monitoring:</a:t>
            </a:r>
          </a:p>
          <a:p>
            <a:pPr marL="342900" indent="-342900">
              <a:buAutoNum type="arabicPeriod"/>
            </a:pPr>
            <a:r>
              <a:rPr lang="en-ID" dirty="0" err="1">
                <a:latin typeface="Aptos Narrow" panose="020B0004020202020204" pitchFamily="34" charset="0"/>
              </a:rPr>
              <a:t>Menggabungkan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berbagai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sinyal</a:t>
            </a:r>
            <a:endParaRPr lang="en-ID" dirty="0">
              <a:latin typeface="Aptos Narrow" panose="020B0004020202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Aptos Narrow" panose="020B0004020202020204" pitchFamily="34" charset="0"/>
              </a:rPr>
              <a:t>Memberikan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gambaran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kesehatan</a:t>
            </a:r>
            <a:r>
              <a:rPr lang="en-ID" dirty="0">
                <a:latin typeface="Aptos Narrow" panose="020B0004020202020204" pitchFamily="34" charset="0"/>
              </a:rPr>
              <a:t> model </a:t>
            </a:r>
            <a:r>
              <a:rPr lang="en-ID" dirty="0" err="1">
                <a:latin typeface="Aptos Narrow" panose="020B0004020202020204" pitchFamily="34" charset="0"/>
              </a:rPr>
              <a:t>secara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holistik</a:t>
            </a:r>
            <a:endParaRPr lang="en-ID" dirty="0">
              <a:latin typeface="Aptos Narrow" panose="020B0004020202020204" pitchFamily="34" charset="0"/>
            </a:endParaRPr>
          </a:p>
          <a:p>
            <a:pPr>
              <a:buNone/>
            </a:pPr>
            <a:endParaRPr lang="en-ID" dirty="0">
              <a:latin typeface="Aptos Narrow" panose="020B0004020202020204" pitchFamily="34" charset="0"/>
            </a:endParaRPr>
          </a:p>
          <a:p>
            <a:pPr>
              <a:buNone/>
            </a:pPr>
            <a:r>
              <a:rPr lang="en-ID" dirty="0" err="1">
                <a:latin typeface="Aptos Narrow" panose="020B0004020202020204" pitchFamily="34" charset="0"/>
              </a:rPr>
              <a:t>Dimensi</a:t>
            </a:r>
            <a:r>
              <a:rPr lang="en-ID" dirty="0">
                <a:latin typeface="Aptos Narrow" panose="020B0004020202020204" pitchFamily="34" charset="0"/>
              </a:rPr>
              <a:t> Monitoring yang </a:t>
            </a:r>
            <a:r>
              <a:rPr lang="en-ID" dirty="0" err="1">
                <a:latin typeface="Aptos Narrow" panose="020B0004020202020204" pitchFamily="34" charset="0"/>
              </a:rPr>
              <a:t>Digunakan</a:t>
            </a:r>
            <a:endParaRPr lang="en-ID" dirty="0">
              <a:latin typeface="Aptos Narrow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dirty="0">
                <a:latin typeface="Aptos Narrow" panose="020B0004020202020204" pitchFamily="34" charset="0"/>
              </a:rPr>
              <a:t>Data distribution → PSI, KL Divergence (➡️ </a:t>
            </a:r>
            <a:r>
              <a:rPr lang="en-ID" dirty="0" err="1">
                <a:latin typeface="Aptos Narrow" panose="020B0004020202020204" pitchFamily="34" charset="0"/>
              </a:rPr>
              <a:t>Mengukur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perubahan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distribusi</a:t>
            </a:r>
            <a:r>
              <a:rPr lang="en-ID" dirty="0">
                <a:latin typeface="Aptos Narrow" panose="020B0004020202020204" pitchFamily="34" charset="0"/>
              </a:rPr>
              <a:t> data &amp; output)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dirty="0">
                <a:latin typeface="Aptos Narrow" panose="020B0004020202020204" pitchFamily="34" charset="0"/>
              </a:rPr>
              <a:t>Prediction </a:t>
            </a:r>
            <a:r>
              <a:rPr lang="en-ID" dirty="0" err="1">
                <a:latin typeface="Aptos Narrow" panose="020B0004020202020204" pitchFamily="34" charset="0"/>
              </a:rPr>
              <a:t>behavior</a:t>
            </a:r>
            <a:r>
              <a:rPr lang="en-ID" dirty="0">
                <a:latin typeface="Aptos Narrow" panose="020B0004020202020204" pitchFamily="34" charset="0"/>
              </a:rPr>
              <a:t> → Confidence Ratio, Class Shift (➡️ </a:t>
            </a:r>
            <a:r>
              <a:rPr lang="en-ID" dirty="0" err="1">
                <a:latin typeface="Aptos Narrow" panose="020B0004020202020204" pitchFamily="34" charset="0"/>
              </a:rPr>
              <a:t>Mengukur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stabilitas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perilaku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prediksi</a:t>
            </a:r>
            <a:r>
              <a:rPr lang="en-ID" dirty="0">
                <a:latin typeface="Aptos Narrow" panose="020B0004020202020204" pitchFamily="34" charset="0"/>
              </a:rPr>
              <a:t> model)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dirty="0">
                <a:latin typeface="Aptos Narrow" panose="020B0004020202020204" pitchFamily="34" charset="0"/>
              </a:rPr>
              <a:t>Operational performance → Latency inference (➡️ </a:t>
            </a:r>
            <a:r>
              <a:rPr lang="en-ID" dirty="0" err="1">
                <a:latin typeface="Aptos Narrow" panose="020B0004020202020204" pitchFamily="34" charset="0"/>
              </a:rPr>
              <a:t>Mengukur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dampak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terhadap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performa</a:t>
            </a:r>
            <a:r>
              <a:rPr lang="en-ID" dirty="0">
                <a:latin typeface="Aptos Narrow" panose="020B0004020202020204" pitchFamily="34" charset="0"/>
              </a:rPr>
              <a:t> system)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925A4-8C49-6FDD-872D-1EED0B3A1BD1}"/>
              </a:ext>
            </a:extLst>
          </p:cNvPr>
          <p:cNvSpPr txBox="1"/>
          <p:nvPr/>
        </p:nvSpPr>
        <p:spPr>
          <a:xfrm>
            <a:off x="393280" y="421246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dirty="0">
                <a:latin typeface="Aptos Narrow" panose="020B0004020202020204" pitchFamily="34" charset="0"/>
              </a:rPr>
              <a:t>👉 </a:t>
            </a:r>
            <a:r>
              <a:rPr lang="en-ID" i="1" dirty="0" err="1">
                <a:latin typeface="Aptos Narrow" panose="020B0004020202020204" pitchFamily="34" charset="0"/>
              </a:rPr>
              <a:t>Setiap</a:t>
            </a:r>
            <a:r>
              <a:rPr lang="en-ID" i="1" dirty="0">
                <a:latin typeface="Aptos Narrow" panose="020B0004020202020204" pitchFamily="34" charset="0"/>
              </a:rPr>
              <a:t> </a:t>
            </a:r>
            <a:r>
              <a:rPr lang="en-ID" i="1" dirty="0" err="1">
                <a:latin typeface="Aptos Narrow" panose="020B0004020202020204" pitchFamily="34" charset="0"/>
              </a:rPr>
              <a:t>metrik</a:t>
            </a:r>
            <a:r>
              <a:rPr lang="en-ID" i="1" dirty="0">
                <a:latin typeface="Aptos Narrow" panose="020B0004020202020204" pitchFamily="34" charset="0"/>
              </a:rPr>
              <a:t> </a:t>
            </a:r>
            <a:r>
              <a:rPr lang="en-ID" i="1" dirty="0" err="1">
                <a:latin typeface="Aptos Narrow" panose="020B0004020202020204" pitchFamily="34" charset="0"/>
              </a:rPr>
              <a:t>menangkap</a:t>
            </a:r>
            <a:r>
              <a:rPr lang="en-ID" i="1" dirty="0">
                <a:latin typeface="Aptos Narrow" panose="020B0004020202020204" pitchFamily="34" charset="0"/>
              </a:rPr>
              <a:t> </a:t>
            </a:r>
            <a:r>
              <a:rPr lang="en-ID" i="1" dirty="0" err="1">
                <a:latin typeface="Aptos Narrow" panose="020B0004020202020204" pitchFamily="34" charset="0"/>
              </a:rPr>
              <a:t>sinyal</a:t>
            </a:r>
            <a:r>
              <a:rPr lang="en-ID" i="1" dirty="0">
                <a:latin typeface="Aptos Narrow" panose="020B0004020202020204" pitchFamily="34" charset="0"/>
              </a:rPr>
              <a:t> </a:t>
            </a:r>
            <a:r>
              <a:rPr lang="en-ID" i="1" dirty="0" err="1">
                <a:latin typeface="Aptos Narrow" panose="020B0004020202020204" pitchFamily="34" charset="0"/>
              </a:rPr>
              <a:t>degradasi</a:t>
            </a:r>
            <a:r>
              <a:rPr lang="en-ID" i="1" dirty="0">
                <a:latin typeface="Aptos Narrow" panose="020B0004020202020204" pitchFamily="34" charset="0"/>
              </a:rPr>
              <a:t> yang </a:t>
            </a:r>
            <a:r>
              <a:rPr lang="en-ID" i="1" dirty="0" err="1">
                <a:latin typeface="Aptos Narrow" panose="020B0004020202020204" pitchFamily="34" charset="0"/>
              </a:rPr>
              <a:t>berbeda</a:t>
            </a:r>
            <a:r>
              <a:rPr lang="en-ID" i="1" dirty="0">
                <a:latin typeface="Aptos Narrow" panose="020B0004020202020204" pitchFamily="34" charset="0"/>
              </a:rPr>
              <a:t>.</a:t>
            </a:r>
            <a:endParaRPr lang="en-ID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54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A24A-3E64-4C80-8F63-56225EFE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252212-3A0E-FCF0-11E1-AD916139C43E}"/>
              </a:ext>
            </a:extLst>
          </p:cNvPr>
          <p:cNvSpPr txBox="1">
            <a:spLocks/>
          </p:cNvSpPr>
          <p:nvPr/>
        </p:nvSpPr>
        <p:spPr bwMode="gray">
          <a:xfrm>
            <a:off x="393280" y="270070"/>
            <a:ext cx="11456975" cy="284111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i="0" kern="1200" dirty="0">
                <a:solidFill>
                  <a:schemeClr val="accent1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Hipotesis</a:t>
            </a:r>
            <a:r>
              <a:rPr lang="en-US" sz="2600" dirty="0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000000">
                    <a:lumMod val="95000"/>
                    <a:lumOff val="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endParaRPr lang="en-US" sz="2600" dirty="0">
              <a:solidFill>
                <a:srgbClr val="000000">
                  <a:lumMod val="95000"/>
                  <a:lumOff val="5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8B789-CCD2-0247-9C2F-71948CF49CA6}"/>
              </a:ext>
            </a:extLst>
          </p:cNvPr>
          <p:cNvSpPr txBox="1"/>
          <p:nvPr/>
        </p:nvSpPr>
        <p:spPr>
          <a:xfrm>
            <a:off x="393280" y="977116"/>
            <a:ext cx="1071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/>
              <a:t>Hipotesis</a:t>
            </a:r>
            <a:r>
              <a:rPr lang="en-ID" b="1" dirty="0"/>
              <a:t> Utama</a:t>
            </a:r>
          </a:p>
          <a:p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7DC8B7-AB0B-70DA-4453-93C615886D59}"/>
              </a:ext>
            </a:extLst>
          </p:cNvPr>
          <p:cNvSpPr/>
          <p:nvPr/>
        </p:nvSpPr>
        <p:spPr>
          <a:xfrm>
            <a:off x="531497" y="1504034"/>
            <a:ext cx="92286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50A27-9938-D4BB-0E8A-14B253EE065B}"/>
              </a:ext>
            </a:extLst>
          </p:cNvPr>
          <p:cNvSpPr txBox="1"/>
          <p:nvPr/>
        </p:nvSpPr>
        <p:spPr>
          <a:xfrm>
            <a:off x="761998" y="3830081"/>
            <a:ext cx="9956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Aptos Narrow" panose="020B0004020202020204" pitchFamily="34" charset="0"/>
              </a:rPr>
              <a:t>H3 – </a:t>
            </a:r>
            <a:r>
              <a:rPr lang="en-ID" b="1" dirty="0" err="1">
                <a:latin typeface="Aptos Narrow" panose="020B0004020202020204" pitchFamily="34" charset="0"/>
              </a:rPr>
              <a:t>Relevansi</a:t>
            </a:r>
            <a:r>
              <a:rPr lang="en-ID" b="1" dirty="0">
                <a:latin typeface="Aptos Narrow" panose="020B0004020202020204" pitchFamily="34" charset="0"/>
              </a:rPr>
              <a:t> </a:t>
            </a:r>
            <a:r>
              <a:rPr lang="en-ID" b="1" dirty="0" err="1">
                <a:latin typeface="Aptos Narrow" panose="020B0004020202020204" pitchFamily="34" charset="0"/>
              </a:rPr>
              <a:t>Operasional</a:t>
            </a:r>
            <a:endParaRPr lang="en-ID" dirty="0">
              <a:latin typeface="Aptos Narrow" panose="020B0004020202020204" pitchFamily="34" charset="0"/>
            </a:endParaRPr>
          </a:p>
          <a:p>
            <a:r>
              <a:rPr lang="en-ID" dirty="0">
                <a:latin typeface="Aptos Narrow" panose="020B0004020202020204" pitchFamily="34" charset="0"/>
              </a:rPr>
              <a:t>Composite Health Score </a:t>
            </a:r>
            <a:r>
              <a:rPr lang="en-ID" dirty="0" err="1">
                <a:latin typeface="Aptos Narrow" panose="020B0004020202020204" pitchFamily="34" charset="0"/>
              </a:rPr>
              <a:t>berbasis</a:t>
            </a:r>
            <a:r>
              <a:rPr lang="en-ID" dirty="0">
                <a:latin typeface="Aptos Narrow" panose="020B0004020202020204" pitchFamily="34" charset="0"/>
              </a:rPr>
              <a:t> multi-</a:t>
            </a:r>
            <a:r>
              <a:rPr lang="en-ID" dirty="0" err="1">
                <a:latin typeface="Aptos Narrow" panose="020B0004020202020204" pitchFamily="34" charset="0"/>
              </a:rPr>
              <a:t>kriteria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lebih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relevan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untuk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mendukung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pengambilan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keputusan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operasional</a:t>
            </a:r>
            <a:r>
              <a:rPr lang="en-ID" dirty="0">
                <a:latin typeface="Aptos Narrow" panose="020B0004020202020204" pitchFamily="34" charset="0"/>
              </a:rPr>
              <a:t> (healthy, degraded, critical) </a:t>
            </a:r>
            <a:r>
              <a:rPr lang="en-ID" dirty="0" err="1">
                <a:latin typeface="Aptos Narrow" panose="020B0004020202020204" pitchFamily="34" charset="0"/>
              </a:rPr>
              <a:t>dibandingkan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evaluasi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individual.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ACFF6-62E5-401E-D4CD-90B6746B1143}"/>
              </a:ext>
            </a:extLst>
          </p:cNvPr>
          <p:cNvSpPr txBox="1"/>
          <p:nvPr/>
        </p:nvSpPr>
        <p:spPr>
          <a:xfrm>
            <a:off x="761999" y="1385269"/>
            <a:ext cx="103441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Aptos Narrow" panose="020B0004020202020204" pitchFamily="34" charset="0"/>
              </a:rPr>
              <a:t>H1 – </a:t>
            </a:r>
            <a:r>
              <a:rPr lang="en-ID" b="1" dirty="0" err="1">
                <a:latin typeface="Aptos Narrow" panose="020B0004020202020204" pitchFamily="34" charset="0"/>
              </a:rPr>
              <a:t>Sensitivitas</a:t>
            </a:r>
            <a:r>
              <a:rPr lang="en-ID" b="1" dirty="0">
                <a:latin typeface="Aptos Narrow" panose="020B0004020202020204" pitchFamily="34" charset="0"/>
              </a:rPr>
              <a:t> </a:t>
            </a:r>
            <a:r>
              <a:rPr lang="en-ID" b="1" dirty="0" err="1">
                <a:latin typeface="Aptos Narrow" panose="020B0004020202020204" pitchFamily="34" charset="0"/>
              </a:rPr>
              <a:t>Deteksi</a:t>
            </a:r>
            <a:endParaRPr lang="en-ID" dirty="0">
              <a:latin typeface="Aptos Narrow" panose="020B0004020202020204" pitchFamily="34" charset="0"/>
            </a:endParaRPr>
          </a:p>
          <a:p>
            <a:r>
              <a:rPr lang="en-ID" dirty="0" err="1">
                <a:latin typeface="Aptos Narrow" panose="020B0004020202020204" pitchFamily="34" charset="0"/>
              </a:rPr>
              <a:t>Pendekatan</a:t>
            </a:r>
            <a:r>
              <a:rPr lang="en-ID" dirty="0">
                <a:latin typeface="Aptos Narrow" panose="020B0004020202020204" pitchFamily="34" charset="0"/>
              </a:rPr>
              <a:t> monitoring </a:t>
            </a:r>
            <a:r>
              <a:rPr lang="en-ID" dirty="0" err="1">
                <a:latin typeface="Aptos Narrow" panose="020B0004020202020204" pitchFamily="34" charset="0"/>
              </a:rPr>
              <a:t>berbasis</a:t>
            </a:r>
            <a:r>
              <a:rPr lang="en-ID" dirty="0">
                <a:latin typeface="Aptos Narrow" panose="020B0004020202020204" pitchFamily="34" charset="0"/>
              </a:rPr>
              <a:t> multi-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mampu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mendeteksi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degradasi</a:t>
            </a:r>
            <a:r>
              <a:rPr lang="en-ID" dirty="0">
                <a:latin typeface="Aptos Narrow" panose="020B0004020202020204" pitchFamily="34" charset="0"/>
              </a:rPr>
              <a:t> model </a:t>
            </a:r>
            <a:r>
              <a:rPr lang="en-ID" dirty="0" err="1">
                <a:latin typeface="Aptos Narrow" panose="020B0004020202020204" pitchFamily="34" charset="0"/>
              </a:rPr>
              <a:t>lebih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dini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dibandingkan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pendekatan</a:t>
            </a:r>
            <a:r>
              <a:rPr lang="en-ID" dirty="0">
                <a:latin typeface="Aptos Narrow" panose="020B0004020202020204" pitchFamily="34" charset="0"/>
              </a:rPr>
              <a:t> single-metric </a:t>
            </a:r>
            <a:r>
              <a:rPr lang="en-ID" dirty="0" err="1">
                <a:latin typeface="Aptos Narrow" panose="020B0004020202020204" pitchFamily="34" charset="0"/>
              </a:rPr>
              <a:t>berbasis</a:t>
            </a:r>
            <a:r>
              <a:rPr lang="en-ID" dirty="0">
                <a:latin typeface="Aptos Narrow" panose="020B0004020202020204" pitchFamily="34" charset="0"/>
              </a:rPr>
              <a:t> PSI.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8E4E4-CE4E-BBAC-F8E0-3C18A32F1D0D}"/>
              </a:ext>
            </a:extLst>
          </p:cNvPr>
          <p:cNvSpPr txBox="1"/>
          <p:nvPr/>
        </p:nvSpPr>
        <p:spPr>
          <a:xfrm>
            <a:off x="761998" y="2607675"/>
            <a:ext cx="9245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Aptos Narrow" panose="020B0004020202020204" pitchFamily="34" charset="0"/>
              </a:rPr>
              <a:t>H2 – </a:t>
            </a:r>
            <a:r>
              <a:rPr lang="en-ID" b="1" dirty="0" err="1">
                <a:latin typeface="Aptos Narrow" panose="020B0004020202020204" pitchFamily="34" charset="0"/>
              </a:rPr>
              <a:t>Stabilitas</a:t>
            </a:r>
            <a:r>
              <a:rPr lang="en-ID" b="1" dirty="0">
                <a:latin typeface="Aptos Narrow" panose="020B0004020202020204" pitchFamily="34" charset="0"/>
              </a:rPr>
              <a:t> </a:t>
            </a:r>
            <a:r>
              <a:rPr lang="en-ID" b="1" dirty="0" err="1">
                <a:latin typeface="Aptos Narrow" panose="020B0004020202020204" pitchFamily="34" charset="0"/>
              </a:rPr>
              <a:t>Sinyal</a:t>
            </a:r>
            <a:endParaRPr lang="en-ID" b="1" dirty="0">
              <a:latin typeface="Aptos Narrow" panose="020B0004020202020204" pitchFamily="34" charset="0"/>
            </a:endParaRPr>
          </a:p>
          <a:p>
            <a:r>
              <a:rPr lang="en-ID" dirty="0" err="1">
                <a:latin typeface="Aptos Narrow" panose="020B0004020202020204" pitchFamily="34" charset="0"/>
              </a:rPr>
              <a:t>Pendekatan</a:t>
            </a:r>
            <a:r>
              <a:rPr lang="en-ID" dirty="0">
                <a:latin typeface="Aptos Narrow" panose="020B0004020202020204" pitchFamily="34" charset="0"/>
              </a:rPr>
              <a:t> multi-</a:t>
            </a:r>
            <a:r>
              <a:rPr lang="en-ID" dirty="0" err="1">
                <a:latin typeface="Aptos Narrow" panose="020B0004020202020204" pitchFamily="34" charset="0"/>
              </a:rPr>
              <a:t>metrik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menghasilkan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sinyal</a:t>
            </a:r>
            <a:r>
              <a:rPr lang="en-ID" dirty="0">
                <a:latin typeface="Aptos Narrow" panose="020B0004020202020204" pitchFamily="34" charset="0"/>
              </a:rPr>
              <a:t> monitoring yang </a:t>
            </a:r>
            <a:r>
              <a:rPr lang="en-ID" dirty="0" err="1">
                <a:latin typeface="Aptos Narrow" panose="020B0004020202020204" pitchFamily="34" charset="0"/>
              </a:rPr>
              <a:t>lebih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stabil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terhadap</a:t>
            </a:r>
            <a:r>
              <a:rPr lang="en-ID" dirty="0">
                <a:latin typeface="Aptos Narrow" panose="020B0004020202020204" pitchFamily="34" charset="0"/>
              </a:rPr>
              <a:t> </a:t>
            </a:r>
            <a:r>
              <a:rPr lang="en-ID" dirty="0" err="1">
                <a:latin typeface="Aptos Narrow" panose="020B0004020202020204" pitchFamily="34" charset="0"/>
              </a:rPr>
              <a:t>fluktuasi</a:t>
            </a:r>
            <a:r>
              <a:rPr lang="en-ID" dirty="0">
                <a:latin typeface="Aptos Narrow" panose="020B0004020202020204" pitchFamily="34" charset="0"/>
              </a:rPr>
              <a:t> dan noise </a:t>
            </a:r>
            <a:r>
              <a:rPr lang="en-ID" dirty="0" err="1">
                <a:latin typeface="Aptos Narrow" panose="020B0004020202020204" pitchFamily="34" charset="0"/>
              </a:rPr>
              <a:t>dibandingkan</a:t>
            </a:r>
            <a:r>
              <a:rPr lang="en-ID" dirty="0">
                <a:latin typeface="Aptos Narrow" panose="020B0004020202020204" pitchFamily="34" charset="0"/>
              </a:rPr>
              <a:t> single-metric monitoring.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C56326-3687-76A1-1F9B-43E27E1F849B}"/>
              </a:ext>
            </a:extLst>
          </p:cNvPr>
          <p:cNvSpPr/>
          <p:nvPr/>
        </p:nvSpPr>
        <p:spPr>
          <a:xfrm>
            <a:off x="531497" y="2716752"/>
            <a:ext cx="92286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1257C2-8EDB-0849-62F1-3E4E0B8C9D4D}"/>
              </a:ext>
            </a:extLst>
          </p:cNvPr>
          <p:cNvSpPr/>
          <p:nvPr/>
        </p:nvSpPr>
        <p:spPr>
          <a:xfrm>
            <a:off x="531497" y="3979222"/>
            <a:ext cx="92286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960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3570</Words>
  <Application>Microsoft Office PowerPoint</Application>
  <PresentationFormat>Widescreen</PresentationFormat>
  <Paragraphs>372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Aptos Display</vt:lpstr>
      <vt:lpstr>Aptos Narrow</vt:lpstr>
      <vt:lpstr>Arial</vt:lpstr>
      <vt:lpstr>Cambria</vt:lpstr>
      <vt:lpstr>Cambria Math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Sony.Harianto</dc:creator>
  <cp:lastModifiedBy>Sony.Harianto</cp:lastModifiedBy>
  <cp:revision>1</cp:revision>
  <dcterms:created xsi:type="dcterms:W3CDTF">2026-01-31T07:04:37Z</dcterms:created>
  <dcterms:modified xsi:type="dcterms:W3CDTF">2026-02-01T04:14:47Z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637e5cc-ed1f-4ad6-a881-35c0f1c6f3d8_Enabled">
    <vt:lpwstr>true</vt:lpwstr>
  </property>
  <property fmtid="{D5CDD505-2E9C-101B-9397-08002B2CF9AE}" pid="3" name="MSIP_Label_4637e5cc-ed1f-4ad6-a881-35c0f1c6f3d8_SetDate">
    <vt:lpwstr>2026-01-31T07:05:04Z</vt:lpwstr>
  </property>
  <property fmtid="{D5CDD505-2E9C-101B-9397-08002B2CF9AE}" pid="4" name="MSIP_Label_4637e5cc-ed1f-4ad6-a881-35c0f1c6f3d8_Method">
    <vt:lpwstr>Standard</vt:lpwstr>
  </property>
  <property fmtid="{D5CDD505-2E9C-101B-9397-08002B2CF9AE}" pid="5" name="MSIP_Label_4637e5cc-ed1f-4ad6-a881-35c0f1c6f3d8_Name">
    <vt:lpwstr>General</vt:lpwstr>
  </property>
  <property fmtid="{D5CDD505-2E9C-101B-9397-08002B2CF9AE}" pid="6" name="MSIP_Label_4637e5cc-ed1f-4ad6-a881-35c0f1c6f3d8_SiteId">
    <vt:lpwstr>e3cf3c98-a978-465f-8254-9d541eeea73c</vt:lpwstr>
  </property>
  <property fmtid="{D5CDD505-2E9C-101B-9397-08002B2CF9AE}" pid="7" name="MSIP_Label_4637e5cc-ed1f-4ad6-a881-35c0f1c6f3d8_ActionId">
    <vt:lpwstr>38551814-eaaa-467e-b5c6-fbf37f8a18dd</vt:lpwstr>
  </property>
  <property fmtid="{D5CDD505-2E9C-101B-9397-08002B2CF9AE}" pid="8" name="MSIP_Label_4637e5cc-ed1f-4ad6-a881-35c0f1c6f3d8_ContentBits">
    <vt:lpwstr>2</vt:lpwstr>
  </property>
  <property fmtid="{D5CDD505-2E9C-101B-9397-08002B2CF9AE}" pid="9" name="MSIP_Label_4637e5cc-ed1f-4ad6-a881-35c0f1c6f3d8_Tag">
    <vt:lpwstr>10, 3, 0, 1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Sensitivity Label: General</vt:lpwstr>
  </property>
</Properties>
</file>